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146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33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229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9563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086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12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33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902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31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55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04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02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00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96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54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93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60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BCDD262-2D3A-45C4-A922-87B8F8ED656D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7DE36-687D-483C-B42F-8F4709E07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197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426FE1-19A7-45B7-96ED-FFA2424BF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560207" cy="1994647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charité, un fil rouge</a:t>
            </a:r>
            <a:br>
              <a:rPr lang="fr-FR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mon ministère de diacre</a:t>
            </a:r>
            <a:br>
              <a:rPr lang="fr-FR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(Alain Havet)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505885-62C6-4595-8324-6E19EC6C7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662519"/>
            <a:ext cx="8946541" cy="4195481"/>
          </a:xfrm>
        </p:spPr>
        <p:txBody>
          <a:bodyPr>
            <a:normAutofit fontScale="92500" lnSpcReduction="20000"/>
          </a:bodyPr>
          <a:lstStyle/>
          <a:p>
            <a:r>
              <a:rPr lang="fr-FR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Découvrir celles et ceux qui rentrent mal dans nos sociétés occidentales : la charité dans ma vie, le développement international</a:t>
            </a:r>
          </a:p>
          <a:p>
            <a:r>
              <a:rPr lang="fr-FR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Découvrir la grande pauvreté : ATD Quart Monde</a:t>
            </a:r>
          </a:p>
          <a:p>
            <a:r>
              <a:rPr lang="fr-FR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 paroisse : famille, équipe de prière fraternelle de prière,  diaconat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Diacre au sein du diocèse (équipes fraternelles) et avec le réseau Saint Laurent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Diacre au sein du diocèse : accompagnateur de la pépinière Laudato Si</a:t>
            </a:r>
            <a:endParaRPr lang="fr-FR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311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0032EB3-3FF3-435D-9E99-2BF7A0F236EC}"/>
              </a:ext>
            </a:extLst>
          </p:cNvPr>
          <p:cNvSpPr txBox="1"/>
          <p:nvPr/>
        </p:nvSpPr>
        <p:spPr>
          <a:xfrm>
            <a:off x="1136276" y="558053"/>
            <a:ext cx="2938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00"/>
                </a:solidFill>
              </a:rPr>
              <a:t>Conclusion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A43B708-8C03-436A-AF59-DFD42248CB45}"/>
              </a:ext>
            </a:extLst>
          </p:cNvPr>
          <p:cNvSpPr txBox="1"/>
          <p:nvPr/>
        </p:nvSpPr>
        <p:spPr>
          <a:xfrm>
            <a:off x="1983441" y="2077570"/>
            <a:ext cx="93927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Charité ... </a:t>
            </a:r>
          </a:p>
          <a:p>
            <a:endParaRPr lang="fr-FR" sz="2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Accompagnement à la prise de parole des plus pauvres</a:t>
            </a:r>
          </a:p>
          <a:p>
            <a:endParaRPr lang="fr-FR" sz="2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 qui vise à l’émancipation de chacun</a:t>
            </a:r>
          </a:p>
          <a:p>
            <a:endParaRPr lang="fr-FR" sz="2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Rassemblement des personnes où elles peuvent exprimer leurs talents</a:t>
            </a:r>
          </a:p>
          <a:p>
            <a:endParaRPr lang="fr-FR" sz="2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Création de liens amicaux avec les personnes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37192CC-E962-4458-90BF-5E628725EB53}"/>
              </a:ext>
            </a:extLst>
          </p:cNvPr>
          <p:cNvSpPr txBox="1"/>
          <p:nvPr/>
        </p:nvSpPr>
        <p:spPr>
          <a:xfrm>
            <a:off x="4908176" y="5966966"/>
            <a:ext cx="2092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</a:rPr>
              <a:t>... et fragilité </a:t>
            </a:r>
          </a:p>
        </p:txBody>
      </p:sp>
    </p:spTree>
    <p:extLst>
      <p:ext uri="{BB962C8B-B14F-4D97-AF65-F5344CB8AC3E}">
        <p14:creationId xmlns:p14="http://schemas.microsoft.com/office/powerpoint/2010/main" val="322878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7861803-3757-4316-A8EC-151161632005}"/>
              </a:ext>
            </a:extLst>
          </p:cNvPr>
          <p:cNvSpPr txBox="1"/>
          <p:nvPr/>
        </p:nvSpPr>
        <p:spPr>
          <a:xfrm>
            <a:off x="3281083" y="2017640"/>
            <a:ext cx="77712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FF00"/>
                </a:solidFill>
                <a:latin typeface="Calibri "/>
              </a:rPr>
              <a:t>Marié, deux enfants. J’habite à Plaisir (78).</a:t>
            </a:r>
          </a:p>
          <a:p>
            <a:endParaRPr lang="fr-FR" sz="2800" dirty="0">
              <a:solidFill>
                <a:srgbClr val="FFFF00"/>
              </a:solidFill>
              <a:latin typeface="Calibri "/>
            </a:endParaRPr>
          </a:p>
          <a:p>
            <a:r>
              <a:rPr lang="fr-FR" sz="2800" dirty="0">
                <a:solidFill>
                  <a:srgbClr val="FFFF00"/>
                </a:solidFill>
                <a:latin typeface="Calibri "/>
              </a:rPr>
              <a:t>Chercheur INRA et syndicaliste.</a:t>
            </a:r>
          </a:p>
          <a:p>
            <a:endParaRPr lang="fr-FR" sz="2800" dirty="0">
              <a:solidFill>
                <a:srgbClr val="FFFF00"/>
              </a:solidFill>
              <a:latin typeface="Calibri "/>
            </a:endParaRPr>
          </a:p>
          <a:p>
            <a:r>
              <a:rPr lang="fr-FR" sz="2800" dirty="0">
                <a:solidFill>
                  <a:srgbClr val="FFFF00"/>
                </a:solidFill>
                <a:latin typeface="Calibri "/>
              </a:rPr>
              <a:t>Diacre depuis 2009 :</a:t>
            </a:r>
          </a:p>
          <a:p>
            <a:r>
              <a:rPr lang="fr-FR" sz="2800" dirty="0">
                <a:solidFill>
                  <a:srgbClr val="FFFF00"/>
                </a:solidFill>
                <a:latin typeface="Calibri "/>
              </a:rPr>
              <a:t>Accompagnateur des équipes fraternelles du</a:t>
            </a:r>
          </a:p>
          <a:p>
            <a:r>
              <a:rPr lang="fr-FR" sz="2800" dirty="0">
                <a:solidFill>
                  <a:srgbClr val="FFFF00"/>
                </a:solidFill>
                <a:latin typeface="Calibri "/>
              </a:rPr>
              <a:t>diocèse (2009-2021).</a:t>
            </a:r>
          </a:p>
          <a:p>
            <a:r>
              <a:rPr lang="fr-FR" sz="2800" dirty="0">
                <a:solidFill>
                  <a:srgbClr val="FFFF00"/>
                </a:solidFill>
                <a:latin typeface="Calibri "/>
              </a:rPr>
              <a:t>Accompagnateur de la pépinière Laudato Si (2021-),</a:t>
            </a:r>
          </a:p>
          <a:p>
            <a:r>
              <a:rPr lang="fr-FR" sz="2800" dirty="0">
                <a:solidFill>
                  <a:srgbClr val="FFFF00"/>
                </a:solidFill>
                <a:latin typeface="Calibri "/>
              </a:rPr>
              <a:t>de voyageurs (2023-), de candidats diacres (2024-)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0C58C2B-19EB-48D3-B26A-5CF168E5C392}"/>
              </a:ext>
            </a:extLst>
          </p:cNvPr>
          <p:cNvSpPr txBox="1"/>
          <p:nvPr/>
        </p:nvSpPr>
        <p:spPr>
          <a:xfrm>
            <a:off x="1317812" y="870042"/>
            <a:ext cx="2358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Calibri "/>
              </a:rPr>
              <a:t>Présentation</a:t>
            </a:r>
          </a:p>
        </p:txBody>
      </p:sp>
    </p:spTree>
    <p:extLst>
      <p:ext uri="{BB962C8B-B14F-4D97-AF65-F5344CB8AC3E}">
        <p14:creationId xmlns:p14="http://schemas.microsoft.com/office/powerpoint/2010/main" val="6029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1DB329-A080-4CEB-A209-A9528C5D2638}"/>
              </a:ext>
            </a:extLst>
          </p:cNvPr>
          <p:cNvSpPr/>
          <p:nvPr/>
        </p:nvSpPr>
        <p:spPr>
          <a:xfrm>
            <a:off x="1313328" y="780148"/>
            <a:ext cx="9928413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découverte de ceux et celles qui rentrent mal dans le modèle dominant des sociétés occidentales </a:t>
            </a:r>
            <a:endParaRPr lang="fr-FR" sz="3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4B80A-3B1C-4CDF-B1EF-1D4BCFA54037}"/>
              </a:ext>
            </a:extLst>
          </p:cNvPr>
          <p:cNvSpPr/>
          <p:nvPr/>
        </p:nvSpPr>
        <p:spPr>
          <a:xfrm>
            <a:off x="2138920" y="2985730"/>
            <a:ext cx="8903015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charité, d’abord une découverte concrète dans ma vie</a:t>
            </a:r>
            <a:endParaRPr lang="fr-FR" sz="2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6D5BDA-575C-46CD-AB9F-2E361329CFBB}"/>
              </a:ext>
            </a:extLst>
          </p:cNvPr>
          <p:cNvSpPr/>
          <p:nvPr/>
        </p:nvSpPr>
        <p:spPr>
          <a:xfrm>
            <a:off x="3300381" y="4472591"/>
            <a:ext cx="65800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L’engagement de la maman d’une jeune femme handicapée : une manifestation de la charité divine. 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93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B534F63-45CC-4BFC-8DA9-B4FC0C07FCEC}"/>
              </a:ext>
            </a:extLst>
          </p:cNvPr>
          <p:cNvSpPr/>
          <p:nvPr/>
        </p:nvSpPr>
        <p:spPr>
          <a:xfrm>
            <a:off x="2354128" y="713177"/>
            <a:ext cx="5019836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L’approche du Développement</a:t>
            </a:r>
            <a:endParaRPr lang="fr-FR" sz="2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92DF16-BAB8-485A-893F-1B30D8F35705}"/>
              </a:ext>
            </a:extLst>
          </p:cNvPr>
          <p:cNvSpPr/>
          <p:nvPr/>
        </p:nvSpPr>
        <p:spPr>
          <a:xfrm>
            <a:off x="3431242" y="4500741"/>
            <a:ext cx="64052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Côte d’Ivoire : ce n’est pas le chercheur qui sait, mais le praticien, le chercheur pouvant mettre en forme ce qu’il observe et relier à la théorie les pratiques observées.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E948B0-4097-41F0-A00B-AC139D43D99F}"/>
              </a:ext>
            </a:extLst>
          </p:cNvPr>
          <p:cNvSpPr/>
          <p:nvPr/>
        </p:nvSpPr>
        <p:spPr>
          <a:xfrm>
            <a:off x="3431242" y="2173523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2400" dirty="0">
                <a:solidFill>
                  <a:srgbClr val="FFFF00"/>
                </a:solidFill>
                <a:latin typeface="Calibri "/>
              </a:rPr>
              <a:t>(1) Action dans des foyers de travailleurs migrants pour promouvoir une agriculture adaptée au milieu africain : susciter l’échange, clé de la relation, en refusant la position de « sachant ». </a:t>
            </a:r>
          </a:p>
        </p:txBody>
      </p:sp>
    </p:spTree>
    <p:extLst>
      <p:ext uri="{BB962C8B-B14F-4D97-AF65-F5344CB8AC3E}">
        <p14:creationId xmlns:p14="http://schemas.microsoft.com/office/powerpoint/2010/main" val="185897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2B2840-26AA-4994-9E6A-2DF2BD8F4B61}"/>
              </a:ext>
            </a:extLst>
          </p:cNvPr>
          <p:cNvSpPr/>
          <p:nvPr/>
        </p:nvSpPr>
        <p:spPr>
          <a:xfrm>
            <a:off x="1386193" y="854253"/>
            <a:ext cx="7164718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découverte de la grande pauvreté</a:t>
            </a:r>
            <a:endParaRPr lang="fr-FR" sz="3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E2C5F3-59BD-47CE-8C41-242A339DA6F1}"/>
              </a:ext>
            </a:extLst>
          </p:cNvPr>
          <p:cNvSpPr/>
          <p:nvPr/>
        </p:nvSpPr>
        <p:spPr>
          <a:xfrm>
            <a:off x="3645037" y="2087887"/>
            <a:ext cx="38107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ATD Quart Monde, en France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C72480-78B2-4460-9FC3-499DA4925FF3}"/>
              </a:ext>
            </a:extLst>
          </p:cNvPr>
          <p:cNvSpPr/>
          <p:nvPr/>
        </p:nvSpPr>
        <p:spPr>
          <a:xfrm>
            <a:off x="3645037" y="287456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Université Populaire Quart Monde Ile de France : grande pauvreté subie, intelligence des très pauvres (aller chercher leur parole), combat des familles subissant la misère pour le respect de leur dignité.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25E2A5-F606-4C8F-9E71-13818B4004CB}"/>
              </a:ext>
            </a:extLst>
          </p:cNvPr>
          <p:cNvSpPr/>
          <p:nvPr/>
        </p:nvSpPr>
        <p:spPr>
          <a:xfrm>
            <a:off x="3645038" y="5138574"/>
            <a:ext cx="6096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parle plus de solidarité, de respect des droits que de charité.</a:t>
            </a:r>
          </a:p>
        </p:txBody>
      </p:sp>
    </p:spTree>
    <p:extLst>
      <p:ext uri="{BB962C8B-B14F-4D97-AF65-F5344CB8AC3E}">
        <p14:creationId xmlns:p14="http://schemas.microsoft.com/office/powerpoint/2010/main" val="62419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7596A04-CDFE-4A3A-BA4B-2F90C6F2A508}"/>
              </a:ext>
            </a:extLst>
          </p:cNvPr>
          <p:cNvSpPr/>
          <p:nvPr/>
        </p:nvSpPr>
        <p:spPr>
          <a:xfrm>
            <a:off x="1417476" y="699730"/>
            <a:ext cx="8873135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vie de foi au sein de la paroisse de Plaisir</a:t>
            </a:r>
            <a:endParaRPr lang="fr-FR" sz="3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763B85-8142-4189-B8A4-95DEA8DFD196}"/>
              </a:ext>
            </a:extLst>
          </p:cNvPr>
          <p:cNvSpPr/>
          <p:nvPr/>
        </p:nvSpPr>
        <p:spPr>
          <a:xfrm>
            <a:off x="2351158" y="1708259"/>
            <a:ext cx="1983813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famille</a:t>
            </a:r>
            <a:endParaRPr lang="fr-FR" sz="2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1385CE6-3BB6-4A5D-A141-784FBB898BC6}"/>
              </a:ext>
            </a:extLst>
          </p:cNvPr>
          <p:cNvSpPr txBox="1"/>
          <p:nvPr/>
        </p:nvSpPr>
        <p:spPr>
          <a:xfrm>
            <a:off x="3504429" y="2241162"/>
            <a:ext cx="7513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</a:rPr>
              <a:t>Les engagements pour la famille dans la paroisse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E220E81-BE93-4A9A-89B5-76EC7B4168FA}"/>
              </a:ext>
            </a:extLst>
          </p:cNvPr>
          <p:cNvSpPr txBox="1"/>
          <p:nvPr/>
        </p:nvSpPr>
        <p:spPr>
          <a:xfrm>
            <a:off x="3567567" y="2984823"/>
            <a:ext cx="7387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</a:rPr>
              <a:t>Un gros problème de santé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DC5D6A-F13C-4C6A-921F-263AE5E8280A}"/>
              </a:ext>
            </a:extLst>
          </p:cNvPr>
          <p:cNvSpPr/>
          <p:nvPr/>
        </p:nvSpPr>
        <p:spPr>
          <a:xfrm>
            <a:off x="2351158" y="3622271"/>
            <a:ext cx="4665060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création du groupe Soleil</a:t>
            </a:r>
            <a:endParaRPr lang="fr-FR" sz="2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0704954-972D-4110-B7C2-E47201BB798C}"/>
              </a:ext>
            </a:extLst>
          </p:cNvPr>
          <p:cNvSpPr txBox="1"/>
          <p:nvPr/>
        </p:nvSpPr>
        <p:spPr>
          <a:xfrm>
            <a:off x="3567567" y="4330957"/>
            <a:ext cx="74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</a:rPr>
              <a:t>La prière avec les très pauvres : développement </a:t>
            </a:r>
          </a:p>
          <a:p>
            <a:r>
              <a:rPr lang="fr-FR" sz="2400" dirty="0">
                <a:solidFill>
                  <a:srgbClr val="FFFF00"/>
                </a:solidFill>
              </a:rPr>
              <a:t>d’une proximité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03697C-1C28-4ACD-819E-66DB16348C99}"/>
              </a:ext>
            </a:extLst>
          </p:cNvPr>
          <p:cNvSpPr/>
          <p:nvPr/>
        </p:nvSpPr>
        <p:spPr>
          <a:xfrm>
            <a:off x="2351158" y="5688270"/>
            <a:ext cx="4619278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L’interpellation au diaconat</a:t>
            </a:r>
            <a:endParaRPr lang="fr-FR" sz="2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5118E0-3A78-40AA-BB60-BA6E3EEB050B}"/>
              </a:ext>
            </a:extLst>
          </p:cNvPr>
          <p:cNvSpPr/>
          <p:nvPr/>
        </p:nvSpPr>
        <p:spPr>
          <a:xfrm>
            <a:off x="1238077" y="350106"/>
            <a:ext cx="8337860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vie de diacre (dès fin 2009)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sein du diocèse et d’un réseau national </a:t>
            </a:r>
            <a:endParaRPr lang="fr-FR" sz="3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4CFFD7-F3D6-4E22-8DCE-5CF3FA9C5C4F}"/>
              </a:ext>
            </a:extLst>
          </p:cNvPr>
          <p:cNvSpPr/>
          <p:nvPr/>
        </p:nvSpPr>
        <p:spPr>
          <a:xfrm>
            <a:off x="2249894" y="2057883"/>
            <a:ext cx="8596264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mission auprès des équipes fraternelles du diocèse</a:t>
            </a:r>
            <a:endParaRPr lang="fr-FR" sz="2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96EBE0A-836C-444A-8A64-38F86E3F9E12}"/>
              </a:ext>
            </a:extLst>
          </p:cNvPr>
          <p:cNvSpPr txBox="1"/>
          <p:nvPr/>
        </p:nvSpPr>
        <p:spPr>
          <a:xfrm>
            <a:off x="3441633" y="2708156"/>
            <a:ext cx="7697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Créer des groupes de prière avec les très pauvres dans chaque paroisse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1DAA656-2D76-44C1-A29A-15CF4171D92E}"/>
              </a:ext>
            </a:extLst>
          </p:cNvPr>
          <p:cNvSpPr txBox="1"/>
          <p:nvPr/>
        </p:nvSpPr>
        <p:spPr>
          <a:xfrm>
            <a:off x="3441633" y="3656523"/>
            <a:ext cx="538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Quelle conversion, quels liens nouveaux 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CE2083-96BD-4155-8EFC-B3AA366101E2}"/>
              </a:ext>
            </a:extLst>
          </p:cNvPr>
          <p:cNvSpPr/>
          <p:nvPr/>
        </p:nvSpPr>
        <p:spPr>
          <a:xfrm>
            <a:off x="3479936" y="4267215"/>
            <a:ext cx="6772427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 apport sur la place des pauvres dans le diocèse, dans nos vies à chacun ?</a:t>
            </a:r>
          </a:p>
        </p:txBody>
      </p:sp>
    </p:spTree>
    <p:extLst>
      <p:ext uri="{BB962C8B-B14F-4D97-AF65-F5344CB8AC3E}">
        <p14:creationId xmlns:p14="http://schemas.microsoft.com/office/powerpoint/2010/main" val="317601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1551A1-CF7C-41CF-BFFA-D879FD4142AD}"/>
              </a:ext>
            </a:extLst>
          </p:cNvPr>
          <p:cNvSpPr/>
          <p:nvPr/>
        </p:nvSpPr>
        <p:spPr>
          <a:xfrm>
            <a:off x="2270113" y="480553"/>
            <a:ext cx="6862520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ouverture vers le réseau Saint Laurent</a:t>
            </a:r>
            <a:endParaRPr lang="fr-FR" sz="2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42C38D4-ECA7-48B0-B4C0-AFB5AA92A23E}"/>
              </a:ext>
            </a:extLst>
          </p:cNvPr>
          <p:cNvSpPr txBox="1"/>
          <p:nvPr/>
        </p:nvSpPr>
        <p:spPr>
          <a:xfrm>
            <a:off x="3523128" y="1198122"/>
            <a:ext cx="8122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Avec le réseau, le groupe Soleil participe à des rassemblements, puis à des pèlerinages à Lourdes.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671F82-1557-4A66-86FF-A9C80E00816A}"/>
              </a:ext>
            </a:extLst>
          </p:cNvPr>
          <p:cNvSpPr/>
          <p:nvPr/>
        </p:nvSpPr>
        <p:spPr>
          <a:xfrm>
            <a:off x="3523128" y="2211257"/>
            <a:ext cx="7324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initiative des diacres du réseau Saint Laurent : </a:t>
            </a:r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identité de diacres engagés avec les plus pauvres, dialogue avec nos Evêques, soutien aux diacres isolés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C23B01-2698-45F9-848B-80527991C921}"/>
              </a:ext>
            </a:extLst>
          </p:cNvPr>
          <p:cNvSpPr/>
          <p:nvPr/>
        </p:nvSpPr>
        <p:spPr>
          <a:xfrm>
            <a:off x="3523128" y="3593724"/>
            <a:ext cx="78799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Jésus exulta de joie sous l’action de l’Esprit Saint, et il dit : « Père, Seigneur du ciel et de la terre, je proclame ta louange : ce que tu as caché aux sages et aux savants, tu l’as révélé aux tout-petits » Luc 10 </a:t>
            </a:r>
            <a:r>
              <a:rPr lang="fr-FR" sz="2400" baseline="30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B0F1BF-C45B-48A9-B2BA-CF036D66CFDA}"/>
              </a:ext>
            </a:extLst>
          </p:cNvPr>
          <p:cNvSpPr/>
          <p:nvPr/>
        </p:nvSpPr>
        <p:spPr>
          <a:xfrm>
            <a:off x="3523128" y="5345522"/>
            <a:ext cx="80144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partage de la Parole de Dieu permet aux plus pauvres mais aussi à tous les autres de se redresser, d’être ensemble des vivants ; elle devient véritablement Bonne Nouvelle. 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4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2E13F2-8B39-459B-AA78-699D1DE28A69}"/>
              </a:ext>
            </a:extLst>
          </p:cNvPr>
          <p:cNvSpPr/>
          <p:nvPr/>
        </p:nvSpPr>
        <p:spPr>
          <a:xfrm>
            <a:off x="1353670" y="362634"/>
            <a:ext cx="91619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nouvelles missions au moment de la retraite professionnelle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E77BB3-9B7C-4BF2-92E6-C1FFFF273323}"/>
              </a:ext>
            </a:extLst>
          </p:cNvPr>
          <p:cNvSpPr/>
          <p:nvPr/>
        </p:nvSpPr>
        <p:spPr>
          <a:xfrm>
            <a:off x="2338275" y="1765158"/>
            <a:ext cx="6464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Accompagnateur de la pépinière Laudato Si</a:t>
            </a:r>
            <a:endParaRPr lang="fr-FR" sz="2800" dirty="0">
              <a:solidFill>
                <a:srgbClr val="FFFF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4C3DFD-0690-4434-B20B-CC63D684D2CA}"/>
              </a:ext>
            </a:extLst>
          </p:cNvPr>
          <p:cNvSpPr/>
          <p:nvPr/>
        </p:nvSpPr>
        <p:spPr>
          <a:xfrm>
            <a:off x="3500718" y="2506887"/>
            <a:ext cx="81175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Rendre possible la participation des pauvres aux actions des équipes Eglise Verte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9CD1E2-55F8-4D86-8A12-3D6416C9F0BD}"/>
              </a:ext>
            </a:extLst>
          </p:cNvPr>
          <p:cNvSpPr/>
          <p:nvPr/>
        </p:nvSpPr>
        <p:spPr>
          <a:xfrm>
            <a:off x="3500717" y="3485973"/>
            <a:ext cx="78889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Demander aux très pauvres ce qu’ils mettent derrière le mot écologie. 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7C9FA9-0809-463C-9D89-A4768F14A21C}"/>
              </a:ext>
            </a:extLst>
          </p:cNvPr>
          <p:cNvSpPr/>
          <p:nvPr/>
        </p:nvSpPr>
        <p:spPr>
          <a:xfrm>
            <a:off x="3500717" y="4465059"/>
            <a:ext cx="76872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Mettre en place ensemble des actions ou des ateliers pour la paroisse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3157347-62EE-47F3-94C7-8338F700ACE9}"/>
              </a:ext>
            </a:extLst>
          </p:cNvPr>
          <p:cNvSpPr txBox="1"/>
          <p:nvPr/>
        </p:nvSpPr>
        <p:spPr>
          <a:xfrm>
            <a:off x="3500717" y="5444145"/>
            <a:ext cx="8117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Rendre possible des conférences ou des visionnages de vidéo : travailler sur le vocabulaire</a:t>
            </a:r>
          </a:p>
        </p:txBody>
      </p:sp>
    </p:spTree>
    <p:extLst>
      <p:ext uri="{BB962C8B-B14F-4D97-AF65-F5344CB8AC3E}">
        <p14:creationId xmlns:p14="http://schemas.microsoft.com/office/powerpoint/2010/main" val="113438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829</TotalTime>
  <Words>666</Words>
  <Application>Microsoft Office PowerPoint</Application>
  <PresentationFormat>Grand écran</PresentationFormat>
  <Paragraphs>62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</vt:lpstr>
      <vt:lpstr>Century Gothic</vt:lpstr>
      <vt:lpstr>Symbol</vt:lpstr>
      <vt:lpstr>Times New Roman</vt:lpstr>
      <vt:lpstr>Wingdings 3</vt:lpstr>
      <vt:lpstr>Ion</vt:lpstr>
      <vt:lpstr>La charité, un fil rouge à mon ministère de diacre (Alain Havet)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</dc:creator>
  <cp:lastModifiedBy>Alain</cp:lastModifiedBy>
  <cp:revision>22</cp:revision>
  <dcterms:created xsi:type="dcterms:W3CDTF">2025-01-10T22:09:40Z</dcterms:created>
  <dcterms:modified xsi:type="dcterms:W3CDTF">2025-01-16T07:28:04Z</dcterms:modified>
</cp:coreProperties>
</file>