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handoutMasterIdLst>
    <p:handoutMasterId r:id="rId26"/>
  </p:handoutMasterIdLst>
  <p:sldIdLst>
    <p:sldId id="278" r:id="rId2"/>
    <p:sldId id="256" r:id="rId3"/>
    <p:sldId id="276" r:id="rId4"/>
    <p:sldId id="315" r:id="rId5"/>
    <p:sldId id="316" r:id="rId6"/>
    <p:sldId id="317" r:id="rId7"/>
    <p:sldId id="296" r:id="rId8"/>
    <p:sldId id="293" r:id="rId9"/>
    <p:sldId id="294" r:id="rId10"/>
    <p:sldId id="285" r:id="rId11"/>
    <p:sldId id="287" r:id="rId12"/>
    <p:sldId id="304" r:id="rId13"/>
    <p:sldId id="318" r:id="rId14"/>
    <p:sldId id="309" r:id="rId15"/>
    <p:sldId id="299" r:id="rId16"/>
    <p:sldId id="310" r:id="rId17"/>
    <p:sldId id="311" r:id="rId18"/>
    <p:sldId id="312" r:id="rId19"/>
    <p:sldId id="313" r:id="rId20"/>
    <p:sldId id="314" r:id="rId21"/>
    <p:sldId id="307" r:id="rId22"/>
    <p:sldId id="300" r:id="rId23"/>
    <p:sldId id="301" r:id="rId24"/>
  </p:sldIdLst>
  <p:sldSz cx="9144000" cy="6858000" type="screen4x3"/>
  <p:notesSz cx="6889750" cy="10018713"/>
  <p:defaultTextStyle>
    <a:defPPr>
      <a:defRPr lang="fr-FR"/>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28815"/>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04CBA7C-7964-4980-871F-FD42E5CE2A2D}" v="1" dt="2025-01-18T13:12:30.91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6" autoAdjust="0"/>
    <p:restoredTop sz="94685" autoAdjust="0"/>
  </p:normalViewPr>
  <p:slideViewPr>
    <p:cSldViewPr>
      <p:cViewPr varScale="1">
        <p:scale>
          <a:sx n="74" d="100"/>
          <a:sy n="74" d="100"/>
        </p:scale>
        <p:origin x="859" y="283"/>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çois FAYOL" userId="630a96073cdb7489" providerId="LiveId" clId="{904CBA7C-7964-4980-871F-FD42E5CE2A2D}"/>
    <pc:docChg chg="addSld modSld">
      <pc:chgData name="François FAYOL" userId="630a96073cdb7489" providerId="LiveId" clId="{904CBA7C-7964-4980-871F-FD42E5CE2A2D}" dt="2025-01-18T13:12:41.889" v="8" actId="1076"/>
      <pc:docMkLst>
        <pc:docMk/>
      </pc:docMkLst>
      <pc:sldChg chg="modSp mod">
        <pc:chgData name="François FAYOL" userId="630a96073cdb7489" providerId="LiveId" clId="{904CBA7C-7964-4980-871F-FD42E5CE2A2D}" dt="2025-01-15T09:37:41.566" v="0" actId="20577"/>
        <pc:sldMkLst>
          <pc:docMk/>
          <pc:sldMk cId="0" sldId="256"/>
        </pc:sldMkLst>
        <pc:spChg chg="mod">
          <ac:chgData name="François FAYOL" userId="630a96073cdb7489" providerId="LiveId" clId="{904CBA7C-7964-4980-871F-FD42E5CE2A2D}" dt="2025-01-15T09:37:41.566" v="0" actId="20577"/>
          <ac:spMkLst>
            <pc:docMk/>
            <pc:sldMk cId="0" sldId="256"/>
            <ac:spMk id="3" creationId="{66AAA798-DAB2-6604-036A-74BD4380785E}"/>
          </ac:spMkLst>
        </pc:spChg>
      </pc:sldChg>
      <pc:sldChg chg="addSp modSp new mod">
        <pc:chgData name="François FAYOL" userId="630a96073cdb7489" providerId="LiveId" clId="{904CBA7C-7964-4980-871F-FD42E5CE2A2D}" dt="2025-01-18T13:12:41.889" v="8" actId="1076"/>
        <pc:sldMkLst>
          <pc:docMk/>
          <pc:sldMk cId="3812050130" sldId="318"/>
        </pc:sldMkLst>
        <pc:picChg chg="add mod">
          <ac:chgData name="François FAYOL" userId="630a96073cdb7489" providerId="LiveId" clId="{904CBA7C-7964-4980-871F-FD42E5CE2A2D}" dt="2025-01-18T13:12:41.889" v="8" actId="1076"/>
          <ac:picMkLst>
            <pc:docMk/>
            <pc:sldMk cId="3812050130" sldId="318"/>
            <ac:picMk id="4" creationId="{BBFA6C26-D794-D9FC-C7E9-73A98B5F4AA2}"/>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61D495D4-6FAE-A9E1-D8C5-A1CAC3C4180B}"/>
              </a:ext>
            </a:extLst>
          </p:cNvPr>
          <p:cNvSpPr>
            <a:spLocks noGrp="1"/>
          </p:cNvSpPr>
          <p:nvPr>
            <p:ph type="hdr" sz="quarter"/>
          </p:nvPr>
        </p:nvSpPr>
        <p:spPr>
          <a:xfrm>
            <a:off x="0" y="0"/>
            <a:ext cx="2986088" cy="501650"/>
          </a:xfrm>
          <a:prstGeom prst="rect">
            <a:avLst/>
          </a:prstGeom>
        </p:spPr>
        <p:txBody>
          <a:bodyPr vert="horz" lIns="92434" tIns="46217" rIns="92434" bIns="46217" rtlCol="0"/>
          <a:lstStyle>
            <a:lvl1pPr algn="l" eaLnBrk="1" fontAlgn="auto" hangingPunct="1">
              <a:spcBef>
                <a:spcPts val="0"/>
              </a:spcBef>
              <a:spcAft>
                <a:spcPts val="0"/>
              </a:spcAft>
              <a:defRPr sz="1200">
                <a:latin typeface="+mn-lt"/>
              </a:defRPr>
            </a:lvl1pPr>
          </a:lstStyle>
          <a:p>
            <a:pPr>
              <a:defRPr/>
            </a:pPr>
            <a:endParaRPr lang="fr-FR"/>
          </a:p>
        </p:txBody>
      </p:sp>
      <p:sp>
        <p:nvSpPr>
          <p:cNvPr id="3" name="Espace réservé de la date 2">
            <a:extLst>
              <a:ext uri="{FF2B5EF4-FFF2-40B4-BE49-F238E27FC236}">
                <a16:creationId xmlns:a16="http://schemas.microsoft.com/office/drawing/2014/main" id="{A9B4D864-746E-FC86-4EFC-C0FB14596848}"/>
              </a:ext>
            </a:extLst>
          </p:cNvPr>
          <p:cNvSpPr>
            <a:spLocks noGrp="1"/>
          </p:cNvSpPr>
          <p:nvPr>
            <p:ph type="dt" sz="quarter" idx="1"/>
          </p:nvPr>
        </p:nvSpPr>
        <p:spPr>
          <a:xfrm>
            <a:off x="3902075" y="0"/>
            <a:ext cx="2986088" cy="501650"/>
          </a:xfrm>
          <a:prstGeom prst="rect">
            <a:avLst/>
          </a:prstGeom>
        </p:spPr>
        <p:txBody>
          <a:bodyPr vert="horz" lIns="92434" tIns="46217" rIns="92434" bIns="46217" rtlCol="0"/>
          <a:lstStyle>
            <a:lvl1pPr algn="r" eaLnBrk="1" fontAlgn="auto" hangingPunct="1">
              <a:spcBef>
                <a:spcPts val="0"/>
              </a:spcBef>
              <a:spcAft>
                <a:spcPts val="0"/>
              </a:spcAft>
              <a:defRPr sz="1200">
                <a:latin typeface="+mn-lt"/>
              </a:defRPr>
            </a:lvl1pPr>
          </a:lstStyle>
          <a:p>
            <a:pPr>
              <a:defRPr/>
            </a:pPr>
            <a:fld id="{003987D8-2EE3-4587-A114-139855403D13}" type="datetimeFigureOut">
              <a:rPr lang="fr-FR"/>
              <a:pPr>
                <a:defRPr/>
              </a:pPr>
              <a:t>18/01/2025</a:t>
            </a:fld>
            <a:endParaRPr lang="fr-FR"/>
          </a:p>
        </p:txBody>
      </p:sp>
      <p:sp>
        <p:nvSpPr>
          <p:cNvPr id="4" name="Espace réservé du pied de page 3">
            <a:extLst>
              <a:ext uri="{FF2B5EF4-FFF2-40B4-BE49-F238E27FC236}">
                <a16:creationId xmlns:a16="http://schemas.microsoft.com/office/drawing/2014/main" id="{44B3C743-9720-1551-69D8-9544CA7353A6}"/>
              </a:ext>
            </a:extLst>
          </p:cNvPr>
          <p:cNvSpPr>
            <a:spLocks noGrp="1"/>
          </p:cNvSpPr>
          <p:nvPr>
            <p:ph type="ftr" sz="quarter" idx="2"/>
          </p:nvPr>
        </p:nvSpPr>
        <p:spPr>
          <a:xfrm>
            <a:off x="0" y="9515475"/>
            <a:ext cx="2986088" cy="501650"/>
          </a:xfrm>
          <a:prstGeom prst="rect">
            <a:avLst/>
          </a:prstGeom>
        </p:spPr>
        <p:txBody>
          <a:bodyPr vert="horz" lIns="92434" tIns="46217" rIns="92434" bIns="46217" rtlCol="0" anchor="b"/>
          <a:lstStyle>
            <a:lvl1pPr algn="l" eaLnBrk="1" fontAlgn="auto" hangingPunct="1">
              <a:spcBef>
                <a:spcPts val="0"/>
              </a:spcBef>
              <a:spcAft>
                <a:spcPts val="0"/>
              </a:spcAft>
              <a:defRPr sz="1200">
                <a:latin typeface="+mn-lt"/>
              </a:defRPr>
            </a:lvl1pPr>
          </a:lstStyle>
          <a:p>
            <a:pPr>
              <a:defRPr/>
            </a:pPr>
            <a:endParaRPr lang="fr-FR"/>
          </a:p>
        </p:txBody>
      </p:sp>
      <p:sp>
        <p:nvSpPr>
          <p:cNvPr id="5" name="Espace réservé du numéro de diapositive 4">
            <a:extLst>
              <a:ext uri="{FF2B5EF4-FFF2-40B4-BE49-F238E27FC236}">
                <a16:creationId xmlns:a16="http://schemas.microsoft.com/office/drawing/2014/main" id="{451410EA-1C5C-FAA6-3E2B-0584A1173097}"/>
              </a:ext>
            </a:extLst>
          </p:cNvPr>
          <p:cNvSpPr>
            <a:spLocks noGrp="1"/>
          </p:cNvSpPr>
          <p:nvPr>
            <p:ph type="sldNum" sz="quarter" idx="3"/>
          </p:nvPr>
        </p:nvSpPr>
        <p:spPr>
          <a:xfrm>
            <a:off x="3902075" y="9515475"/>
            <a:ext cx="2986088" cy="501650"/>
          </a:xfrm>
          <a:prstGeom prst="rect">
            <a:avLst/>
          </a:prstGeom>
        </p:spPr>
        <p:txBody>
          <a:bodyPr vert="horz" wrap="square" lIns="92434" tIns="46217" rIns="92434" bIns="46217" numCol="1" anchor="b" anchorCtr="0" compatLnSpc="1">
            <a:prstTxWarp prst="textNoShape">
              <a:avLst/>
            </a:prstTxWarp>
          </a:bodyPr>
          <a:lstStyle>
            <a:lvl1pPr algn="r" eaLnBrk="1" hangingPunct="1">
              <a:defRPr sz="1200"/>
            </a:lvl1pPr>
          </a:lstStyle>
          <a:p>
            <a:pPr>
              <a:defRPr/>
            </a:pPr>
            <a:fld id="{EBCE1098-8547-4908-96D4-46F069646800}" type="slidenum">
              <a:rPr lang="fr-FR" altLang="fr-FR"/>
              <a:pPr>
                <a:defRPr/>
              </a:pPr>
              <a:t>‹N°›</a:t>
            </a:fld>
            <a:endParaRPr lang="fr-FR" altLang="fr-F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8CB93040-255E-E7A3-D579-D47E55709869}"/>
              </a:ext>
            </a:extLst>
          </p:cNvPr>
          <p:cNvSpPr>
            <a:spLocks noGrp="1"/>
          </p:cNvSpPr>
          <p:nvPr>
            <p:ph type="hdr" sz="quarter"/>
          </p:nvPr>
        </p:nvSpPr>
        <p:spPr>
          <a:xfrm>
            <a:off x="0" y="0"/>
            <a:ext cx="2986088" cy="501650"/>
          </a:xfrm>
          <a:prstGeom prst="rect">
            <a:avLst/>
          </a:prstGeom>
        </p:spPr>
        <p:txBody>
          <a:bodyPr vert="horz" lIns="92434" tIns="46217" rIns="92434" bIns="46217" rtlCol="0"/>
          <a:lstStyle>
            <a:lvl1pPr algn="l" eaLnBrk="1" fontAlgn="auto" hangingPunct="1">
              <a:spcBef>
                <a:spcPts val="0"/>
              </a:spcBef>
              <a:spcAft>
                <a:spcPts val="0"/>
              </a:spcAft>
              <a:defRPr sz="1200">
                <a:latin typeface="+mn-lt"/>
              </a:defRPr>
            </a:lvl1pPr>
          </a:lstStyle>
          <a:p>
            <a:pPr>
              <a:defRPr/>
            </a:pPr>
            <a:endParaRPr lang="fr-FR"/>
          </a:p>
        </p:txBody>
      </p:sp>
      <p:sp>
        <p:nvSpPr>
          <p:cNvPr id="3" name="Espace réservé de la date 2">
            <a:extLst>
              <a:ext uri="{FF2B5EF4-FFF2-40B4-BE49-F238E27FC236}">
                <a16:creationId xmlns:a16="http://schemas.microsoft.com/office/drawing/2014/main" id="{3923E732-F93A-F083-EA2F-4664627F1C35}"/>
              </a:ext>
            </a:extLst>
          </p:cNvPr>
          <p:cNvSpPr>
            <a:spLocks noGrp="1"/>
          </p:cNvSpPr>
          <p:nvPr>
            <p:ph type="dt" idx="1"/>
          </p:nvPr>
        </p:nvSpPr>
        <p:spPr>
          <a:xfrm>
            <a:off x="3902075" y="0"/>
            <a:ext cx="2986088" cy="501650"/>
          </a:xfrm>
          <a:prstGeom prst="rect">
            <a:avLst/>
          </a:prstGeom>
        </p:spPr>
        <p:txBody>
          <a:bodyPr vert="horz" lIns="92434" tIns="46217" rIns="92434" bIns="46217" rtlCol="0"/>
          <a:lstStyle>
            <a:lvl1pPr algn="r" eaLnBrk="1" fontAlgn="auto" hangingPunct="1">
              <a:spcBef>
                <a:spcPts val="0"/>
              </a:spcBef>
              <a:spcAft>
                <a:spcPts val="0"/>
              </a:spcAft>
              <a:defRPr sz="1200">
                <a:latin typeface="+mn-lt"/>
              </a:defRPr>
            </a:lvl1pPr>
          </a:lstStyle>
          <a:p>
            <a:pPr>
              <a:defRPr/>
            </a:pPr>
            <a:fld id="{58AA0A5B-6024-4BA6-80DD-AE72D95C428D}" type="datetimeFigureOut">
              <a:rPr lang="fr-FR"/>
              <a:pPr>
                <a:defRPr/>
              </a:pPr>
              <a:t>18/01/2025</a:t>
            </a:fld>
            <a:endParaRPr lang="fr-FR"/>
          </a:p>
        </p:txBody>
      </p:sp>
      <p:sp>
        <p:nvSpPr>
          <p:cNvPr id="4" name="Espace réservé de l'image des diapositives 3">
            <a:extLst>
              <a:ext uri="{FF2B5EF4-FFF2-40B4-BE49-F238E27FC236}">
                <a16:creationId xmlns:a16="http://schemas.microsoft.com/office/drawing/2014/main" id="{399E4AC1-08E3-1594-8110-4D1F6124F29B}"/>
              </a:ext>
            </a:extLst>
          </p:cNvPr>
          <p:cNvSpPr>
            <a:spLocks noGrp="1" noRot="1" noChangeAspect="1"/>
          </p:cNvSpPr>
          <p:nvPr>
            <p:ph type="sldImg" idx="2"/>
          </p:nvPr>
        </p:nvSpPr>
        <p:spPr>
          <a:xfrm>
            <a:off x="941388" y="752475"/>
            <a:ext cx="5006975" cy="3756025"/>
          </a:xfrm>
          <a:prstGeom prst="rect">
            <a:avLst/>
          </a:prstGeom>
          <a:noFill/>
          <a:ln w="12700">
            <a:solidFill>
              <a:prstClr val="black"/>
            </a:solidFill>
          </a:ln>
        </p:spPr>
        <p:txBody>
          <a:bodyPr vert="horz" lIns="92434" tIns="46217" rIns="92434" bIns="46217" rtlCol="0" anchor="ctr"/>
          <a:lstStyle/>
          <a:p>
            <a:pPr lvl="0"/>
            <a:endParaRPr lang="fr-FR" noProof="0"/>
          </a:p>
        </p:txBody>
      </p:sp>
      <p:sp>
        <p:nvSpPr>
          <p:cNvPr id="5" name="Espace réservé des commentaires 4">
            <a:extLst>
              <a:ext uri="{FF2B5EF4-FFF2-40B4-BE49-F238E27FC236}">
                <a16:creationId xmlns:a16="http://schemas.microsoft.com/office/drawing/2014/main" id="{3FE62D58-19A8-BDCE-10A2-486BC4E74A0E}"/>
              </a:ext>
            </a:extLst>
          </p:cNvPr>
          <p:cNvSpPr>
            <a:spLocks noGrp="1"/>
          </p:cNvSpPr>
          <p:nvPr>
            <p:ph type="body" sz="quarter" idx="3"/>
          </p:nvPr>
        </p:nvSpPr>
        <p:spPr>
          <a:xfrm>
            <a:off x="688975" y="4757738"/>
            <a:ext cx="5511800" cy="4508500"/>
          </a:xfrm>
          <a:prstGeom prst="rect">
            <a:avLst/>
          </a:prstGeom>
        </p:spPr>
        <p:txBody>
          <a:bodyPr vert="horz" lIns="92434" tIns="46217" rIns="92434" bIns="46217" rtlCol="0"/>
          <a:lstStyle/>
          <a:p>
            <a:pPr lvl="0"/>
            <a:r>
              <a:rPr lang="fr-FR" noProof="0"/>
              <a:t>Modifiez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a:extLst>
              <a:ext uri="{FF2B5EF4-FFF2-40B4-BE49-F238E27FC236}">
                <a16:creationId xmlns:a16="http://schemas.microsoft.com/office/drawing/2014/main" id="{F49C87E5-1B68-726D-6D6B-6537F0AEEBD8}"/>
              </a:ext>
            </a:extLst>
          </p:cNvPr>
          <p:cNvSpPr>
            <a:spLocks noGrp="1"/>
          </p:cNvSpPr>
          <p:nvPr>
            <p:ph type="ftr" sz="quarter" idx="4"/>
          </p:nvPr>
        </p:nvSpPr>
        <p:spPr>
          <a:xfrm>
            <a:off x="0" y="9515475"/>
            <a:ext cx="2986088" cy="501650"/>
          </a:xfrm>
          <a:prstGeom prst="rect">
            <a:avLst/>
          </a:prstGeom>
        </p:spPr>
        <p:txBody>
          <a:bodyPr vert="horz" lIns="92434" tIns="46217" rIns="92434" bIns="46217" rtlCol="0" anchor="b"/>
          <a:lstStyle>
            <a:lvl1pPr algn="l" eaLnBrk="1" fontAlgn="auto" hangingPunct="1">
              <a:spcBef>
                <a:spcPts val="0"/>
              </a:spcBef>
              <a:spcAft>
                <a:spcPts val="0"/>
              </a:spcAft>
              <a:defRPr sz="1200">
                <a:latin typeface="+mn-lt"/>
              </a:defRPr>
            </a:lvl1pPr>
          </a:lstStyle>
          <a:p>
            <a:pPr>
              <a:defRPr/>
            </a:pPr>
            <a:endParaRPr lang="fr-FR"/>
          </a:p>
        </p:txBody>
      </p:sp>
      <p:sp>
        <p:nvSpPr>
          <p:cNvPr id="7" name="Espace réservé du numéro de diapositive 6">
            <a:extLst>
              <a:ext uri="{FF2B5EF4-FFF2-40B4-BE49-F238E27FC236}">
                <a16:creationId xmlns:a16="http://schemas.microsoft.com/office/drawing/2014/main" id="{2FC668A9-83CE-1B8D-5850-5D9EF98DE5FE}"/>
              </a:ext>
            </a:extLst>
          </p:cNvPr>
          <p:cNvSpPr>
            <a:spLocks noGrp="1"/>
          </p:cNvSpPr>
          <p:nvPr>
            <p:ph type="sldNum" sz="quarter" idx="5"/>
          </p:nvPr>
        </p:nvSpPr>
        <p:spPr>
          <a:xfrm>
            <a:off x="3902075" y="9515475"/>
            <a:ext cx="2986088" cy="501650"/>
          </a:xfrm>
          <a:prstGeom prst="rect">
            <a:avLst/>
          </a:prstGeom>
        </p:spPr>
        <p:txBody>
          <a:bodyPr vert="horz" wrap="square" lIns="92434" tIns="46217" rIns="92434" bIns="46217" numCol="1" anchor="b" anchorCtr="0" compatLnSpc="1">
            <a:prstTxWarp prst="textNoShape">
              <a:avLst/>
            </a:prstTxWarp>
          </a:bodyPr>
          <a:lstStyle>
            <a:lvl1pPr algn="r" eaLnBrk="1" hangingPunct="1">
              <a:defRPr sz="1200"/>
            </a:lvl1pPr>
          </a:lstStyle>
          <a:p>
            <a:pPr>
              <a:defRPr/>
            </a:pPr>
            <a:fld id="{BC766FDE-4653-4041-B638-25CCA7C87E2E}"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Espace réservé de l'image des diapositives 1">
            <a:extLst>
              <a:ext uri="{FF2B5EF4-FFF2-40B4-BE49-F238E27FC236}">
                <a16:creationId xmlns:a16="http://schemas.microsoft.com/office/drawing/2014/main" id="{383D231C-8986-7ADD-9382-DD37A6E55D3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Espace réservé des commentaires 2">
            <a:extLst>
              <a:ext uri="{FF2B5EF4-FFF2-40B4-BE49-F238E27FC236}">
                <a16:creationId xmlns:a16="http://schemas.microsoft.com/office/drawing/2014/main" id="{89B722FC-9934-A68C-B4D8-3631B3A4749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7412" name="Espace réservé du numéro de diapositive 3">
            <a:extLst>
              <a:ext uri="{FF2B5EF4-FFF2-40B4-BE49-F238E27FC236}">
                <a16:creationId xmlns:a16="http://schemas.microsoft.com/office/drawing/2014/main" id="{7BEFAE41-F4FD-1225-86A3-D6DF2FC4A7C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7713" indent="-285750">
              <a:defRPr>
                <a:solidFill>
                  <a:schemeClr val="tx1"/>
                </a:solidFill>
                <a:latin typeface="Calibri" panose="020F0502020204030204" pitchFamily="34" charset="0"/>
              </a:defRPr>
            </a:lvl2pPr>
            <a:lvl3pPr marL="1152525" indent="-228600">
              <a:defRPr>
                <a:solidFill>
                  <a:schemeClr val="tx1"/>
                </a:solidFill>
                <a:latin typeface="Calibri" panose="020F0502020204030204" pitchFamily="34" charset="0"/>
              </a:defRPr>
            </a:lvl3pPr>
            <a:lvl4pPr marL="1614488" indent="-228600">
              <a:defRPr>
                <a:solidFill>
                  <a:schemeClr val="tx1"/>
                </a:solidFill>
                <a:latin typeface="Calibri" panose="020F0502020204030204" pitchFamily="34" charset="0"/>
              </a:defRPr>
            </a:lvl4pPr>
            <a:lvl5pPr marL="2076450" indent="-228600">
              <a:defRPr>
                <a:solidFill>
                  <a:schemeClr val="tx1"/>
                </a:solidFill>
                <a:latin typeface="Calibri" panose="020F0502020204030204" pitchFamily="34" charset="0"/>
              </a:defRPr>
            </a:lvl5pPr>
            <a:lvl6pPr marL="2533650" indent="-228600" eaLnBrk="0" fontAlgn="base" hangingPunct="0">
              <a:spcBef>
                <a:spcPct val="0"/>
              </a:spcBef>
              <a:spcAft>
                <a:spcPct val="0"/>
              </a:spcAft>
              <a:defRPr>
                <a:solidFill>
                  <a:schemeClr val="tx1"/>
                </a:solidFill>
                <a:latin typeface="Calibri" panose="020F0502020204030204" pitchFamily="34" charset="0"/>
              </a:defRPr>
            </a:lvl6pPr>
            <a:lvl7pPr marL="2990850" indent="-228600" eaLnBrk="0" fontAlgn="base" hangingPunct="0">
              <a:spcBef>
                <a:spcPct val="0"/>
              </a:spcBef>
              <a:spcAft>
                <a:spcPct val="0"/>
              </a:spcAft>
              <a:defRPr>
                <a:solidFill>
                  <a:schemeClr val="tx1"/>
                </a:solidFill>
                <a:latin typeface="Calibri" panose="020F0502020204030204" pitchFamily="34" charset="0"/>
              </a:defRPr>
            </a:lvl7pPr>
            <a:lvl8pPr marL="3448050" indent="-228600" eaLnBrk="0" fontAlgn="base" hangingPunct="0">
              <a:spcBef>
                <a:spcPct val="0"/>
              </a:spcBef>
              <a:spcAft>
                <a:spcPct val="0"/>
              </a:spcAft>
              <a:defRPr>
                <a:solidFill>
                  <a:schemeClr val="tx1"/>
                </a:solidFill>
                <a:latin typeface="Calibri" panose="020F0502020204030204" pitchFamily="34" charset="0"/>
              </a:defRPr>
            </a:lvl8pPr>
            <a:lvl9pPr marL="3905250" indent="-228600" eaLnBrk="0" fontAlgn="base" hangingPunct="0">
              <a:spcBef>
                <a:spcPct val="0"/>
              </a:spcBef>
              <a:spcAft>
                <a:spcPct val="0"/>
              </a:spcAft>
              <a:defRPr>
                <a:solidFill>
                  <a:schemeClr val="tx1"/>
                </a:solidFill>
                <a:latin typeface="Calibri" panose="020F0502020204030204" pitchFamily="34" charset="0"/>
              </a:defRPr>
            </a:lvl9pPr>
          </a:lstStyle>
          <a:p>
            <a:fld id="{5AFF4386-CEBF-4B65-992A-6965684036A0}" type="slidenum">
              <a:rPr lang="fr-FR" altLang="fr-FR" smtClean="0"/>
              <a:pPr/>
              <a:t>2</a:t>
            </a:fld>
            <a:endParaRPr lang="fr-FR" alt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a:extLst>
              <a:ext uri="{FF2B5EF4-FFF2-40B4-BE49-F238E27FC236}">
                <a16:creationId xmlns:a16="http://schemas.microsoft.com/office/drawing/2014/main" id="{9162FEB7-7CD8-D42C-582F-4544B922B71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Espace réservé des commentaires 2">
            <a:extLst>
              <a:ext uri="{FF2B5EF4-FFF2-40B4-BE49-F238E27FC236}">
                <a16:creationId xmlns:a16="http://schemas.microsoft.com/office/drawing/2014/main" id="{B803FD84-758A-A0FB-B092-2C9104A83E8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37892" name="Espace réservé du numéro de diapositive 3">
            <a:extLst>
              <a:ext uri="{FF2B5EF4-FFF2-40B4-BE49-F238E27FC236}">
                <a16:creationId xmlns:a16="http://schemas.microsoft.com/office/drawing/2014/main" id="{A4D1E7E4-DA05-672A-6A1B-A333CFB521C9}"/>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7713" indent="-285750">
              <a:defRPr>
                <a:solidFill>
                  <a:schemeClr val="tx1"/>
                </a:solidFill>
                <a:latin typeface="Calibri" panose="020F0502020204030204" pitchFamily="34" charset="0"/>
              </a:defRPr>
            </a:lvl2pPr>
            <a:lvl3pPr marL="1152525" indent="-228600">
              <a:defRPr>
                <a:solidFill>
                  <a:schemeClr val="tx1"/>
                </a:solidFill>
                <a:latin typeface="Calibri" panose="020F0502020204030204" pitchFamily="34" charset="0"/>
              </a:defRPr>
            </a:lvl3pPr>
            <a:lvl4pPr marL="1614488" indent="-228600">
              <a:defRPr>
                <a:solidFill>
                  <a:schemeClr val="tx1"/>
                </a:solidFill>
                <a:latin typeface="Calibri" panose="020F0502020204030204" pitchFamily="34" charset="0"/>
              </a:defRPr>
            </a:lvl4pPr>
            <a:lvl5pPr marL="2076450" indent="-228600">
              <a:defRPr>
                <a:solidFill>
                  <a:schemeClr val="tx1"/>
                </a:solidFill>
                <a:latin typeface="Calibri" panose="020F0502020204030204" pitchFamily="34" charset="0"/>
              </a:defRPr>
            </a:lvl5pPr>
            <a:lvl6pPr marL="2533650" indent="-228600" eaLnBrk="0" fontAlgn="base" hangingPunct="0">
              <a:spcBef>
                <a:spcPct val="0"/>
              </a:spcBef>
              <a:spcAft>
                <a:spcPct val="0"/>
              </a:spcAft>
              <a:defRPr>
                <a:solidFill>
                  <a:schemeClr val="tx1"/>
                </a:solidFill>
                <a:latin typeface="Calibri" panose="020F0502020204030204" pitchFamily="34" charset="0"/>
              </a:defRPr>
            </a:lvl6pPr>
            <a:lvl7pPr marL="2990850" indent="-228600" eaLnBrk="0" fontAlgn="base" hangingPunct="0">
              <a:spcBef>
                <a:spcPct val="0"/>
              </a:spcBef>
              <a:spcAft>
                <a:spcPct val="0"/>
              </a:spcAft>
              <a:defRPr>
                <a:solidFill>
                  <a:schemeClr val="tx1"/>
                </a:solidFill>
                <a:latin typeface="Calibri" panose="020F0502020204030204" pitchFamily="34" charset="0"/>
              </a:defRPr>
            </a:lvl7pPr>
            <a:lvl8pPr marL="3448050" indent="-228600" eaLnBrk="0" fontAlgn="base" hangingPunct="0">
              <a:spcBef>
                <a:spcPct val="0"/>
              </a:spcBef>
              <a:spcAft>
                <a:spcPct val="0"/>
              </a:spcAft>
              <a:defRPr>
                <a:solidFill>
                  <a:schemeClr val="tx1"/>
                </a:solidFill>
                <a:latin typeface="Calibri" panose="020F0502020204030204" pitchFamily="34" charset="0"/>
              </a:defRPr>
            </a:lvl8pPr>
            <a:lvl9pPr marL="3905250" indent="-228600" eaLnBrk="0" fontAlgn="base" hangingPunct="0">
              <a:spcBef>
                <a:spcPct val="0"/>
              </a:spcBef>
              <a:spcAft>
                <a:spcPct val="0"/>
              </a:spcAft>
              <a:defRPr>
                <a:solidFill>
                  <a:schemeClr val="tx1"/>
                </a:solidFill>
                <a:latin typeface="Calibri" panose="020F0502020204030204" pitchFamily="34" charset="0"/>
              </a:defRPr>
            </a:lvl9pPr>
          </a:lstStyle>
          <a:p>
            <a:fld id="{BA29293A-4FFD-4E1D-AC10-8475FD16B62E}" type="slidenum">
              <a:rPr lang="fr-FR" altLang="fr-FR" smtClean="0"/>
              <a:pPr/>
              <a:t>14</a:t>
            </a:fld>
            <a:endParaRPr lang="fr-FR" alt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a:extLst>
              <a:ext uri="{FF2B5EF4-FFF2-40B4-BE49-F238E27FC236}">
                <a16:creationId xmlns:a16="http://schemas.microsoft.com/office/drawing/2014/main" id="{9292C4DE-28A3-65E0-F641-7A39D150638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Espace réservé des commentaires 2">
            <a:extLst>
              <a:ext uri="{FF2B5EF4-FFF2-40B4-BE49-F238E27FC236}">
                <a16:creationId xmlns:a16="http://schemas.microsoft.com/office/drawing/2014/main" id="{AA375175-E851-1C8A-1E95-CC85768434E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39940" name="Espace réservé du numéro de diapositive 3">
            <a:extLst>
              <a:ext uri="{FF2B5EF4-FFF2-40B4-BE49-F238E27FC236}">
                <a16:creationId xmlns:a16="http://schemas.microsoft.com/office/drawing/2014/main" id="{08EFDACB-CA6C-CD2A-8043-1A2A0D52611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7713" indent="-285750">
              <a:defRPr>
                <a:solidFill>
                  <a:schemeClr val="tx1"/>
                </a:solidFill>
                <a:latin typeface="Calibri" panose="020F0502020204030204" pitchFamily="34" charset="0"/>
              </a:defRPr>
            </a:lvl2pPr>
            <a:lvl3pPr marL="1152525" indent="-228600">
              <a:defRPr>
                <a:solidFill>
                  <a:schemeClr val="tx1"/>
                </a:solidFill>
                <a:latin typeface="Calibri" panose="020F0502020204030204" pitchFamily="34" charset="0"/>
              </a:defRPr>
            </a:lvl3pPr>
            <a:lvl4pPr marL="1614488" indent="-228600">
              <a:defRPr>
                <a:solidFill>
                  <a:schemeClr val="tx1"/>
                </a:solidFill>
                <a:latin typeface="Calibri" panose="020F0502020204030204" pitchFamily="34" charset="0"/>
              </a:defRPr>
            </a:lvl4pPr>
            <a:lvl5pPr marL="2076450" indent="-228600">
              <a:defRPr>
                <a:solidFill>
                  <a:schemeClr val="tx1"/>
                </a:solidFill>
                <a:latin typeface="Calibri" panose="020F0502020204030204" pitchFamily="34" charset="0"/>
              </a:defRPr>
            </a:lvl5pPr>
            <a:lvl6pPr marL="2533650" indent="-228600" eaLnBrk="0" fontAlgn="base" hangingPunct="0">
              <a:spcBef>
                <a:spcPct val="0"/>
              </a:spcBef>
              <a:spcAft>
                <a:spcPct val="0"/>
              </a:spcAft>
              <a:defRPr>
                <a:solidFill>
                  <a:schemeClr val="tx1"/>
                </a:solidFill>
                <a:latin typeface="Calibri" panose="020F0502020204030204" pitchFamily="34" charset="0"/>
              </a:defRPr>
            </a:lvl6pPr>
            <a:lvl7pPr marL="2990850" indent="-228600" eaLnBrk="0" fontAlgn="base" hangingPunct="0">
              <a:spcBef>
                <a:spcPct val="0"/>
              </a:spcBef>
              <a:spcAft>
                <a:spcPct val="0"/>
              </a:spcAft>
              <a:defRPr>
                <a:solidFill>
                  <a:schemeClr val="tx1"/>
                </a:solidFill>
                <a:latin typeface="Calibri" panose="020F0502020204030204" pitchFamily="34" charset="0"/>
              </a:defRPr>
            </a:lvl7pPr>
            <a:lvl8pPr marL="3448050" indent="-228600" eaLnBrk="0" fontAlgn="base" hangingPunct="0">
              <a:spcBef>
                <a:spcPct val="0"/>
              </a:spcBef>
              <a:spcAft>
                <a:spcPct val="0"/>
              </a:spcAft>
              <a:defRPr>
                <a:solidFill>
                  <a:schemeClr val="tx1"/>
                </a:solidFill>
                <a:latin typeface="Calibri" panose="020F0502020204030204" pitchFamily="34" charset="0"/>
              </a:defRPr>
            </a:lvl8pPr>
            <a:lvl9pPr marL="3905250" indent="-228600" eaLnBrk="0" fontAlgn="base" hangingPunct="0">
              <a:spcBef>
                <a:spcPct val="0"/>
              </a:spcBef>
              <a:spcAft>
                <a:spcPct val="0"/>
              </a:spcAft>
              <a:defRPr>
                <a:solidFill>
                  <a:schemeClr val="tx1"/>
                </a:solidFill>
                <a:latin typeface="Calibri" panose="020F0502020204030204" pitchFamily="34" charset="0"/>
              </a:defRPr>
            </a:lvl9pPr>
          </a:lstStyle>
          <a:p>
            <a:fld id="{3445E014-D5CB-4685-B0A6-74282E0B18F8}" type="slidenum">
              <a:rPr lang="fr-FR" altLang="fr-FR" smtClean="0"/>
              <a:pPr/>
              <a:t>15</a:t>
            </a:fld>
            <a:endParaRPr lang="fr-FR" alt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e l'image des diapositives 1">
            <a:extLst>
              <a:ext uri="{FF2B5EF4-FFF2-40B4-BE49-F238E27FC236}">
                <a16:creationId xmlns:a16="http://schemas.microsoft.com/office/drawing/2014/main" id="{2E6942B8-3CB5-8598-2589-D397D42B90F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Espace réservé des commentaires 2">
            <a:extLst>
              <a:ext uri="{FF2B5EF4-FFF2-40B4-BE49-F238E27FC236}">
                <a16:creationId xmlns:a16="http://schemas.microsoft.com/office/drawing/2014/main" id="{F17C2D5B-78A6-400C-69FF-38E8F4B516F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41988" name="Espace réservé du numéro de diapositive 3">
            <a:extLst>
              <a:ext uri="{FF2B5EF4-FFF2-40B4-BE49-F238E27FC236}">
                <a16:creationId xmlns:a16="http://schemas.microsoft.com/office/drawing/2014/main" id="{89042418-B33E-D670-D742-5A0BC247DE7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7713" indent="-285750">
              <a:defRPr>
                <a:solidFill>
                  <a:schemeClr val="tx1"/>
                </a:solidFill>
                <a:latin typeface="Calibri" panose="020F0502020204030204" pitchFamily="34" charset="0"/>
              </a:defRPr>
            </a:lvl2pPr>
            <a:lvl3pPr marL="1152525" indent="-228600">
              <a:defRPr>
                <a:solidFill>
                  <a:schemeClr val="tx1"/>
                </a:solidFill>
                <a:latin typeface="Calibri" panose="020F0502020204030204" pitchFamily="34" charset="0"/>
              </a:defRPr>
            </a:lvl3pPr>
            <a:lvl4pPr marL="1614488" indent="-228600">
              <a:defRPr>
                <a:solidFill>
                  <a:schemeClr val="tx1"/>
                </a:solidFill>
                <a:latin typeface="Calibri" panose="020F0502020204030204" pitchFamily="34" charset="0"/>
              </a:defRPr>
            </a:lvl4pPr>
            <a:lvl5pPr marL="2076450" indent="-228600">
              <a:defRPr>
                <a:solidFill>
                  <a:schemeClr val="tx1"/>
                </a:solidFill>
                <a:latin typeface="Calibri" panose="020F0502020204030204" pitchFamily="34" charset="0"/>
              </a:defRPr>
            </a:lvl5pPr>
            <a:lvl6pPr marL="2533650" indent="-228600" eaLnBrk="0" fontAlgn="base" hangingPunct="0">
              <a:spcBef>
                <a:spcPct val="0"/>
              </a:spcBef>
              <a:spcAft>
                <a:spcPct val="0"/>
              </a:spcAft>
              <a:defRPr>
                <a:solidFill>
                  <a:schemeClr val="tx1"/>
                </a:solidFill>
                <a:latin typeface="Calibri" panose="020F0502020204030204" pitchFamily="34" charset="0"/>
              </a:defRPr>
            </a:lvl6pPr>
            <a:lvl7pPr marL="2990850" indent="-228600" eaLnBrk="0" fontAlgn="base" hangingPunct="0">
              <a:spcBef>
                <a:spcPct val="0"/>
              </a:spcBef>
              <a:spcAft>
                <a:spcPct val="0"/>
              </a:spcAft>
              <a:defRPr>
                <a:solidFill>
                  <a:schemeClr val="tx1"/>
                </a:solidFill>
                <a:latin typeface="Calibri" panose="020F0502020204030204" pitchFamily="34" charset="0"/>
              </a:defRPr>
            </a:lvl7pPr>
            <a:lvl8pPr marL="3448050" indent="-228600" eaLnBrk="0" fontAlgn="base" hangingPunct="0">
              <a:spcBef>
                <a:spcPct val="0"/>
              </a:spcBef>
              <a:spcAft>
                <a:spcPct val="0"/>
              </a:spcAft>
              <a:defRPr>
                <a:solidFill>
                  <a:schemeClr val="tx1"/>
                </a:solidFill>
                <a:latin typeface="Calibri" panose="020F0502020204030204" pitchFamily="34" charset="0"/>
              </a:defRPr>
            </a:lvl8pPr>
            <a:lvl9pPr marL="3905250" indent="-228600" eaLnBrk="0" fontAlgn="base" hangingPunct="0">
              <a:spcBef>
                <a:spcPct val="0"/>
              </a:spcBef>
              <a:spcAft>
                <a:spcPct val="0"/>
              </a:spcAft>
              <a:defRPr>
                <a:solidFill>
                  <a:schemeClr val="tx1"/>
                </a:solidFill>
                <a:latin typeface="Calibri" panose="020F0502020204030204" pitchFamily="34" charset="0"/>
              </a:defRPr>
            </a:lvl9pPr>
          </a:lstStyle>
          <a:p>
            <a:fld id="{C1674F23-FE53-4000-8A50-59122E79BA78}" type="slidenum">
              <a:rPr lang="fr-FR" altLang="fr-FR" smtClean="0"/>
              <a:pPr/>
              <a:t>16</a:t>
            </a:fld>
            <a:endParaRPr lang="fr-FR" alt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a:extLst>
              <a:ext uri="{FF2B5EF4-FFF2-40B4-BE49-F238E27FC236}">
                <a16:creationId xmlns:a16="http://schemas.microsoft.com/office/drawing/2014/main" id="{301B407C-77B9-DE70-E9F7-B0AA9023546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5" name="Espace réservé des commentaires 2">
            <a:extLst>
              <a:ext uri="{FF2B5EF4-FFF2-40B4-BE49-F238E27FC236}">
                <a16:creationId xmlns:a16="http://schemas.microsoft.com/office/drawing/2014/main" id="{5961BD96-DFF2-DA55-DAD3-A3F96BDB435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44036" name="Espace réservé du numéro de diapositive 3">
            <a:extLst>
              <a:ext uri="{FF2B5EF4-FFF2-40B4-BE49-F238E27FC236}">
                <a16:creationId xmlns:a16="http://schemas.microsoft.com/office/drawing/2014/main" id="{9A3FA7C9-73F1-2857-EC17-923D757B04F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7713" indent="-285750">
              <a:defRPr>
                <a:solidFill>
                  <a:schemeClr val="tx1"/>
                </a:solidFill>
                <a:latin typeface="Calibri" panose="020F0502020204030204" pitchFamily="34" charset="0"/>
              </a:defRPr>
            </a:lvl2pPr>
            <a:lvl3pPr marL="1152525" indent="-228600">
              <a:defRPr>
                <a:solidFill>
                  <a:schemeClr val="tx1"/>
                </a:solidFill>
                <a:latin typeface="Calibri" panose="020F0502020204030204" pitchFamily="34" charset="0"/>
              </a:defRPr>
            </a:lvl3pPr>
            <a:lvl4pPr marL="1614488" indent="-228600">
              <a:defRPr>
                <a:solidFill>
                  <a:schemeClr val="tx1"/>
                </a:solidFill>
                <a:latin typeface="Calibri" panose="020F0502020204030204" pitchFamily="34" charset="0"/>
              </a:defRPr>
            </a:lvl4pPr>
            <a:lvl5pPr marL="2076450" indent="-228600">
              <a:defRPr>
                <a:solidFill>
                  <a:schemeClr val="tx1"/>
                </a:solidFill>
                <a:latin typeface="Calibri" panose="020F0502020204030204" pitchFamily="34" charset="0"/>
              </a:defRPr>
            </a:lvl5pPr>
            <a:lvl6pPr marL="2533650" indent="-228600" eaLnBrk="0" fontAlgn="base" hangingPunct="0">
              <a:spcBef>
                <a:spcPct val="0"/>
              </a:spcBef>
              <a:spcAft>
                <a:spcPct val="0"/>
              </a:spcAft>
              <a:defRPr>
                <a:solidFill>
                  <a:schemeClr val="tx1"/>
                </a:solidFill>
                <a:latin typeface="Calibri" panose="020F0502020204030204" pitchFamily="34" charset="0"/>
              </a:defRPr>
            </a:lvl6pPr>
            <a:lvl7pPr marL="2990850" indent="-228600" eaLnBrk="0" fontAlgn="base" hangingPunct="0">
              <a:spcBef>
                <a:spcPct val="0"/>
              </a:spcBef>
              <a:spcAft>
                <a:spcPct val="0"/>
              </a:spcAft>
              <a:defRPr>
                <a:solidFill>
                  <a:schemeClr val="tx1"/>
                </a:solidFill>
                <a:latin typeface="Calibri" panose="020F0502020204030204" pitchFamily="34" charset="0"/>
              </a:defRPr>
            </a:lvl7pPr>
            <a:lvl8pPr marL="3448050" indent="-228600" eaLnBrk="0" fontAlgn="base" hangingPunct="0">
              <a:spcBef>
                <a:spcPct val="0"/>
              </a:spcBef>
              <a:spcAft>
                <a:spcPct val="0"/>
              </a:spcAft>
              <a:defRPr>
                <a:solidFill>
                  <a:schemeClr val="tx1"/>
                </a:solidFill>
                <a:latin typeface="Calibri" panose="020F0502020204030204" pitchFamily="34" charset="0"/>
              </a:defRPr>
            </a:lvl8pPr>
            <a:lvl9pPr marL="3905250" indent="-228600" eaLnBrk="0" fontAlgn="base" hangingPunct="0">
              <a:spcBef>
                <a:spcPct val="0"/>
              </a:spcBef>
              <a:spcAft>
                <a:spcPct val="0"/>
              </a:spcAft>
              <a:defRPr>
                <a:solidFill>
                  <a:schemeClr val="tx1"/>
                </a:solidFill>
                <a:latin typeface="Calibri" panose="020F0502020204030204" pitchFamily="34" charset="0"/>
              </a:defRPr>
            </a:lvl9pPr>
          </a:lstStyle>
          <a:p>
            <a:fld id="{42204BAD-D783-4611-B701-DD264F139641}" type="slidenum">
              <a:rPr lang="fr-FR" altLang="fr-FR" smtClean="0"/>
              <a:pPr/>
              <a:t>17</a:t>
            </a:fld>
            <a:endParaRPr lang="fr-FR" alt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Espace réservé de l'image des diapositives 1">
            <a:extLst>
              <a:ext uri="{FF2B5EF4-FFF2-40B4-BE49-F238E27FC236}">
                <a16:creationId xmlns:a16="http://schemas.microsoft.com/office/drawing/2014/main" id="{0132D882-FEA2-2DA3-7E0F-7C70E22CD69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Espace réservé des commentaires 2">
            <a:extLst>
              <a:ext uri="{FF2B5EF4-FFF2-40B4-BE49-F238E27FC236}">
                <a16:creationId xmlns:a16="http://schemas.microsoft.com/office/drawing/2014/main" id="{B0D8681C-68E3-14C9-D9DB-7DA030ECC2B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46084" name="Espace réservé du numéro de diapositive 3">
            <a:extLst>
              <a:ext uri="{FF2B5EF4-FFF2-40B4-BE49-F238E27FC236}">
                <a16:creationId xmlns:a16="http://schemas.microsoft.com/office/drawing/2014/main" id="{F3E7694B-E04A-C3B3-83F5-B2C75A23C40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7713" indent="-285750">
              <a:defRPr>
                <a:solidFill>
                  <a:schemeClr val="tx1"/>
                </a:solidFill>
                <a:latin typeface="Calibri" panose="020F0502020204030204" pitchFamily="34" charset="0"/>
              </a:defRPr>
            </a:lvl2pPr>
            <a:lvl3pPr marL="1152525" indent="-228600">
              <a:defRPr>
                <a:solidFill>
                  <a:schemeClr val="tx1"/>
                </a:solidFill>
                <a:latin typeface="Calibri" panose="020F0502020204030204" pitchFamily="34" charset="0"/>
              </a:defRPr>
            </a:lvl3pPr>
            <a:lvl4pPr marL="1614488" indent="-228600">
              <a:defRPr>
                <a:solidFill>
                  <a:schemeClr val="tx1"/>
                </a:solidFill>
                <a:latin typeface="Calibri" panose="020F0502020204030204" pitchFamily="34" charset="0"/>
              </a:defRPr>
            </a:lvl4pPr>
            <a:lvl5pPr marL="2076450" indent="-228600">
              <a:defRPr>
                <a:solidFill>
                  <a:schemeClr val="tx1"/>
                </a:solidFill>
                <a:latin typeface="Calibri" panose="020F0502020204030204" pitchFamily="34" charset="0"/>
              </a:defRPr>
            </a:lvl5pPr>
            <a:lvl6pPr marL="2533650" indent="-228600" eaLnBrk="0" fontAlgn="base" hangingPunct="0">
              <a:spcBef>
                <a:spcPct val="0"/>
              </a:spcBef>
              <a:spcAft>
                <a:spcPct val="0"/>
              </a:spcAft>
              <a:defRPr>
                <a:solidFill>
                  <a:schemeClr val="tx1"/>
                </a:solidFill>
                <a:latin typeface="Calibri" panose="020F0502020204030204" pitchFamily="34" charset="0"/>
              </a:defRPr>
            </a:lvl6pPr>
            <a:lvl7pPr marL="2990850" indent="-228600" eaLnBrk="0" fontAlgn="base" hangingPunct="0">
              <a:spcBef>
                <a:spcPct val="0"/>
              </a:spcBef>
              <a:spcAft>
                <a:spcPct val="0"/>
              </a:spcAft>
              <a:defRPr>
                <a:solidFill>
                  <a:schemeClr val="tx1"/>
                </a:solidFill>
                <a:latin typeface="Calibri" panose="020F0502020204030204" pitchFamily="34" charset="0"/>
              </a:defRPr>
            </a:lvl7pPr>
            <a:lvl8pPr marL="3448050" indent="-228600" eaLnBrk="0" fontAlgn="base" hangingPunct="0">
              <a:spcBef>
                <a:spcPct val="0"/>
              </a:spcBef>
              <a:spcAft>
                <a:spcPct val="0"/>
              </a:spcAft>
              <a:defRPr>
                <a:solidFill>
                  <a:schemeClr val="tx1"/>
                </a:solidFill>
                <a:latin typeface="Calibri" panose="020F0502020204030204" pitchFamily="34" charset="0"/>
              </a:defRPr>
            </a:lvl8pPr>
            <a:lvl9pPr marL="3905250" indent="-228600" eaLnBrk="0" fontAlgn="base" hangingPunct="0">
              <a:spcBef>
                <a:spcPct val="0"/>
              </a:spcBef>
              <a:spcAft>
                <a:spcPct val="0"/>
              </a:spcAft>
              <a:defRPr>
                <a:solidFill>
                  <a:schemeClr val="tx1"/>
                </a:solidFill>
                <a:latin typeface="Calibri" panose="020F0502020204030204" pitchFamily="34" charset="0"/>
              </a:defRPr>
            </a:lvl9pPr>
          </a:lstStyle>
          <a:p>
            <a:fld id="{6A069396-05A6-4CE2-85E5-A917C1AB54D7}" type="slidenum">
              <a:rPr lang="fr-FR" altLang="fr-FR" smtClean="0"/>
              <a:pPr/>
              <a:t>18</a:t>
            </a:fld>
            <a:endParaRPr lang="fr-FR" alt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Espace réservé de l'image des diapositives 1">
            <a:extLst>
              <a:ext uri="{FF2B5EF4-FFF2-40B4-BE49-F238E27FC236}">
                <a16:creationId xmlns:a16="http://schemas.microsoft.com/office/drawing/2014/main" id="{75FE4DB9-A8B9-E279-8BB5-43E651A6E2C1}"/>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Espace réservé des commentaires 2">
            <a:extLst>
              <a:ext uri="{FF2B5EF4-FFF2-40B4-BE49-F238E27FC236}">
                <a16:creationId xmlns:a16="http://schemas.microsoft.com/office/drawing/2014/main" id="{AB7B5CBC-1911-7EB3-462B-A62A5D8741FE}"/>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48132" name="Espace réservé du numéro de diapositive 3">
            <a:extLst>
              <a:ext uri="{FF2B5EF4-FFF2-40B4-BE49-F238E27FC236}">
                <a16:creationId xmlns:a16="http://schemas.microsoft.com/office/drawing/2014/main" id="{F046534C-1639-B50D-367A-9805F8B1654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7713" indent="-285750">
              <a:defRPr>
                <a:solidFill>
                  <a:schemeClr val="tx1"/>
                </a:solidFill>
                <a:latin typeface="Calibri" panose="020F0502020204030204" pitchFamily="34" charset="0"/>
              </a:defRPr>
            </a:lvl2pPr>
            <a:lvl3pPr marL="1152525" indent="-228600">
              <a:defRPr>
                <a:solidFill>
                  <a:schemeClr val="tx1"/>
                </a:solidFill>
                <a:latin typeface="Calibri" panose="020F0502020204030204" pitchFamily="34" charset="0"/>
              </a:defRPr>
            </a:lvl3pPr>
            <a:lvl4pPr marL="1614488" indent="-228600">
              <a:defRPr>
                <a:solidFill>
                  <a:schemeClr val="tx1"/>
                </a:solidFill>
                <a:latin typeface="Calibri" panose="020F0502020204030204" pitchFamily="34" charset="0"/>
              </a:defRPr>
            </a:lvl4pPr>
            <a:lvl5pPr marL="2076450" indent="-228600">
              <a:defRPr>
                <a:solidFill>
                  <a:schemeClr val="tx1"/>
                </a:solidFill>
                <a:latin typeface="Calibri" panose="020F0502020204030204" pitchFamily="34" charset="0"/>
              </a:defRPr>
            </a:lvl5pPr>
            <a:lvl6pPr marL="2533650" indent="-228600" eaLnBrk="0" fontAlgn="base" hangingPunct="0">
              <a:spcBef>
                <a:spcPct val="0"/>
              </a:spcBef>
              <a:spcAft>
                <a:spcPct val="0"/>
              </a:spcAft>
              <a:defRPr>
                <a:solidFill>
                  <a:schemeClr val="tx1"/>
                </a:solidFill>
                <a:latin typeface="Calibri" panose="020F0502020204030204" pitchFamily="34" charset="0"/>
              </a:defRPr>
            </a:lvl6pPr>
            <a:lvl7pPr marL="2990850" indent="-228600" eaLnBrk="0" fontAlgn="base" hangingPunct="0">
              <a:spcBef>
                <a:spcPct val="0"/>
              </a:spcBef>
              <a:spcAft>
                <a:spcPct val="0"/>
              </a:spcAft>
              <a:defRPr>
                <a:solidFill>
                  <a:schemeClr val="tx1"/>
                </a:solidFill>
                <a:latin typeface="Calibri" panose="020F0502020204030204" pitchFamily="34" charset="0"/>
              </a:defRPr>
            </a:lvl7pPr>
            <a:lvl8pPr marL="3448050" indent="-228600" eaLnBrk="0" fontAlgn="base" hangingPunct="0">
              <a:spcBef>
                <a:spcPct val="0"/>
              </a:spcBef>
              <a:spcAft>
                <a:spcPct val="0"/>
              </a:spcAft>
              <a:defRPr>
                <a:solidFill>
                  <a:schemeClr val="tx1"/>
                </a:solidFill>
                <a:latin typeface="Calibri" panose="020F0502020204030204" pitchFamily="34" charset="0"/>
              </a:defRPr>
            </a:lvl8pPr>
            <a:lvl9pPr marL="3905250" indent="-228600" eaLnBrk="0" fontAlgn="base" hangingPunct="0">
              <a:spcBef>
                <a:spcPct val="0"/>
              </a:spcBef>
              <a:spcAft>
                <a:spcPct val="0"/>
              </a:spcAft>
              <a:defRPr>
                <a:solidFill>
                  <a:schemeClr val="tx1"/>
                </a:solidFill>
                <a:latin typeface="Calibri" panose="020F0502020204030204" pitchFamily="34" charset="0"/>
              </a:defRPr>
            </a:lvl9pPr>
          </a:lstStyle>
          <a:p>
            <a:fld id="{EFD2840F-3433-4F75-BF8A-6E7FC0D9D83E}" type="slidenum">
              <a:rPr lang="fr-FR" altLang="fr-FR" smtClean="0"/>
              <a:pPr/>
              <a:t>19</a:t>
            </a:fld>
            <a:endParaRPr lang="fr-FR" alt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Espace réservé de l'image des diapositives 1">
            <a:extLst>
              <a:ext uri="{FF2B5EF4-FFF2-40B4-BE49-F238E27FC236}">
                <a16:creationId xmlns:a16="http://schemas.microsoft.com/office/drawing/2014/main" id="{9FAAE543-DD82-A0DB-EBF5-08F557A933C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Espace réservé des commentaires 2">
            <a:extLst>
              <a:ext uri="{FF2B5EF4-FFF2-40B4-BE49-F238E27FC236}">
                <a16:creationId xmlns:a16="http://schemas.microsoft.com/office/drawing/2014/main" id="{63D0007B-FE42-401F-E2A5-A122106768A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50180" name="Espace réservé du numéro de diapositive 3">
            <a:extLst>
              <a:ext uri="{FF2B5EF4-FFF2-40B4-BE49-F238E27FC236}">
                <a16:creationId xmlns:a16="http://schemas.microsoft.com/office/drawing/2014/main" id="{E1ECB738-3453-69DC-97ED-50C86393621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7713" indent="-285750">
              <a:defRPr>
                <a:solidFill>
                  <a:schemeClr val="tx1"/>
                </a:solidFill>
                <a:latin typeface="Calibri" panose="020F0502020204030204" pitchFamily="34" charset="0"/>
              </a:defRPr>
            </a:lvl2pPr>
            <a:lvl3pPr marL="1152525" indent="-228600">
              <a:defRPr>
                <a:solidFill>
                  <a:schemeClr val="tx1"/>
                </a:solidFill>
                <a:latin typeface="Calibri" panose="020F0502020204030204" pitchFamily="34" charset="0"/>
              </a:defRPr>
            </a:lvl3pPr>
            <a:lvl4pPr marL="1614488" indent="-228600">
              <a:defRPr>
                <a:solidFill>
                  <a:schemeClr val="tx1"/>
                </a:solidFill>
                <a:latin typeface="Calibri" panose="020F0502020204030204" pitchFamily="34" charset="0"/>
              </a:defRPr>
            </a:lvl4pPr>
            <a:lvl5pPr marL="2076450" indent="-228600">
              <a:defRPr>
                <a:solidFill>
                  <a:schemeClr val="tx1"/>
                </a:solidFill>
                <a:latin typeface="Calibri" panose="020F0502020204030204" pitchFamily="34" charset="0"/>
              </a:defRPr>
            </a:lvl5pPr>
            <a:lvl6pPr marL="2533650" indent="-228600" eaLnBrk="0" fontAlgn="base" hangingPunct="0">
              <a:spcBef>
                <a:spcPct val="0"/>
              </a:spcBef>
              <a:spcAft>
                <a:spcPct val="0"/>
              </a:spcAft>
              <a:defRPr>
                <a:solidFill>
                  <a:schemeClr val="tx1"/>
                </a:solidFill>
                <a:latin typeface="Calibri" panose="020F0502020204030204" pitchFamily="34" charset="0"/>
              </a:defRPr>
            </a:lvl6pPr>
            <a:lvl7pPr marL="2990850" indent="-228600" eaLnBrk="0" fontAlgn="base" hangingPunct="0">
              <a:spcBef>
                <a:spcPct val="0"/>
              </a:spcBef>
              <a:spcAft>
                <a:spcPct val="0"/>
              </a:spcAft>
              <a:defRPr>
                <a:solidFill>
                  <a:schemeClr val="tx1"/>
                </a:solidFill>
                <a:latin typeface="Calibri" panose="020F0502020204030204" pitchFamily="34" charset="0"/>
              </a:defRPr>
            </a:lvl7pPr>
            <a:lvl8pPr marL="3448050" indent="-228600" eaLnBrk="0" fontAlgn="base" hangingPunct="0">
              <a:spcBef>
                <a:spcPct val="0"/>
              </a:spcBef>
              <a:spcAft>
                <a:spcPct val="0"/>
              </a:spcAft>
              <a:defRPr>
                <a:solidFill>
                  <a:schemeClr val="tx1"/>
                </a:solidFill>
                <a:latin typeface="Calibri" panose="020F0502020204030204" pitchFamily="34" charset="0"/>
              </a:defRPr>
            </a:lvl8pPr>
            <a:lvl9pPr marL="3905250" indent="-228600" eaLnBrk="0" fontAlgn="base" hangingPunct="0">
              <a:spcBef>
                <a:spcPct val="0"/>
              </a:spcBef>
              <a:spcAft>
                <a:spcPct val="0"/>
              </a:spcAft>
              <a:defRPr>
                <a:solidFill>
                  <a:schemeClr val="tx1"/>
                </a:solidFill>
                <a:latin typeface="Calibri" panose="020F0502020204030204" pitchFamily="34" charset="0"/>
              </a:defRPr>
            </a:lvl9pPr>
          </a:lstStyle>
          <a:p>
            <a:fld id="{530D7C2F-58B9-4592-8111-BF3679FFA6BC}" type="slidenum">
              <a:rPr lang="fr-FR" altLang="fr-FR" smtClean="0"/>
              <a:pPr/>
              <a:t>20</a:t>
            </a:fld>
            <a:endParaRPr lang="fr-FR" alt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Espace réservé de l'image des diapositives 1">
            <a:extLst>
              <a:ext uri="{FF2B5EF4-FFF2-40B4-BE49-F238E27FC236}">
                <a16:creationId xmlns:a16="http://schemas.microsoft.com/office/drawing/2014/main" id="{36CA379B-80A0-E6E7-A182-8195399138E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Espace réservé des commentaires 2">
            <a:extLst>
              <a:ext uri="{FF2B5EF4-FFF2-40B4-BE49-F238E27FC236}">
                <a16:creationId xmlns:a16="http://schemas.microsoft.com/office/drawing/2014/main" id="{7754938C-E5CE-C3E0-E5AD-6687901A6D0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52228" name="Espace réservé du numéro de diapositive 3">
            <a:extLst>
              <a:ext uri="{FF2B5EF4-FFF2-40B4-BE49-F238E27FC236}">
                <a16:creationId xmlns:a16="http://schemas.microsoft.com/office/drawing/2014/main" id="{DF152EEA-174B-356C-1304-7847BA1ACE4B}"/>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7713" indent="-285750">
              <a:defRPr>
                <a:solidFill>
                  <a:schemeClr val="tx1"/>
                </a:solidFill>
                <a:latin typeface="Calibri" panose="020F0502020204030204" pitchFamily="34" charset="0"/>
              </a:defRPr>
            </a:lvl2pPr>
            <a:lvl3pPr marL="1152525" indent="-228600">
              <a:defRPr>
                <a:solidFill>
                  <a:schemeClr val="tx1"/>
                </a:solidFill>
                <a:latin typeface="Calibri" panose="020F0502020204030204" pitchFamily="34" charset="0"/>
              </a:defRPr>
            </a:lvl3pPr>
            <a:lvl4pPr marL="1614488" indent="-228600">
              <a:defRPr>
                <a:solidFill>
                  <a:schemeClr val="tx1"/>
                </a:solidFill>
                <a:latin typeface="Calibri" panose="020F0502020204030204" pitchFamily="34" charset="0"/>
              </a:defRPr>
            </a:lvl4pPr>
            <a:lvl5pPr marL="2076450" indent="-228600">
              <a:defRPr>
                <a:solidFill>
                  <a:schemeClr val="tx1"/>
                </a:solidFill>
                <a:latin typeface="Calibri" panose="020F0502020204030204" pitchFamily="34" charset="0"/>
              </a:defRPr>
            </a:lvl5pPr>
            <a:lvl6pPr marL="2533650" indent="-228600" eaLnBrk="0" fontAlgn="base" hangingPunct="0">
              <a:spcBef>
                <a:spcPct val="0"/>
              </a:spcBef>
              <a:spcAft>
                <a:spcPct val="0"/>
              </a:spcAft>
              <a:defRPr>
                <a:solidFill>
                  <a:schemeClr val="tx1"/>
                </a:solidFill>
                <a:latin typeface="Calibri" panose="020F0502020204030204" pitchFamily="34" charset="0"/>
              </a:defRPr>
            </a:lvl6pPr>
            <a:lvl7pPr marL="2990850" indent="-228600" eaLnBrk="0" fontAlgn="base" hangingPunct="0">
              <a:spcBef>
                <a:spcPct val="0"/>
              </a:spcBef>
              <a:spcAft>
                <a:spcPct val="0"/>
              </a:spcAft>
              <a:defRPr>
                <a:solidFill>
                  <a:schemeClr val="tx1"/>
                </a:solidFill>
                <a:latin typeface="Calibri" panose="020F0502020204030204" pitchFamily="34" charset="0"/>
              </a:defRPr>
            </a:lvl7pPr>
            <a:lvl8pPr marL="3448050" indent="-228600" eaLnBrk="0" fontAlgn="base" hangingPunct="0">
              <a:spcBef>
                <a:spcPct val="0"/>
              </a:spcBef>
              <a:spcAft>
                <a:spcPct val="0"/>
              </a:spcAft>
              <a:defRPr>
                <a:solidFill>
                  <a:schemeClr val="tx1"/>
                </a:solidFill>
                <a:latin typeface="Calibri" panose="020F0502020204030204" pitchFamily="34" charset="0"/>
              </a:defRPr>
            </a:lvl8pPr>
            <a:lvl9pPr marL="3905250" indent="-228600" eaLnBrk="0" fontAlgn="base" hangingPunct="0">
              <a:spcBef>
                <a:spcPct val="0"/>
              </a:spcBef>
              <a:spcAft>
                <a:spcPct val="0"/>
              </a:spcAft>
              <a:defRPr>
                <a:solidFill>
                  <a:schemeClr val="tx1"/>
                </a:solidFill>
                <a:latin typeface="Calibri" panose="020F0502020204030204" pitchFamily="34" charset="0"/>
              </a:defRPr>
            </a:lvl9pPr>
          </a:lstStyle>
          <a:p>
            <a:fld id="{F96F5D0A-6255-4A6D-AB85-C6A1DBD8159F}" type="slidenum">
              <a:rPr lang="fr-FR" altLang="fr-FR" smtClean="0"/>
              <a:pPr/>
              <a:t>21</a:t>
            </a:fld>
            <a:endParaRPr lang="fr-FR" alt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ce réservé de l'image des diapositives 1">
            <a:extLst>
              <a:ext uri="{FF2B5EF4-FFF2-40B4-BE49-F238E27FC236}">
                <a16:creationId xmlns:a16="http://schemas.microsoft.com/office/drawing/2014/main" id="{CC4B4D42-F992-29C3-F3FC-EBD233EF888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Espace réservé des commentaires 2">
            <a:extLst>
              <a:ext uri="{FF2B5EF4-FFF2-40B4-BE49-F238E27FC236}">
                <a16:creationId xmlns:a16="http://schemas.microsoft.com/office/drawing/2014/main" id="{3EC2E3D3-629E-1A13-2EFA-183C5548DC5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54276" name="Espace réservé du numéro de diapositive 3">
            <a:extLst>
              <a:ext uri="{FF2B5EF4-FFF2-40B4-BE49-F238E27FC236}">
                <a16:creationId xmlns:a16="http://schemas.microsoft.com/office/drawing/2014/main" id="{DB9880A0-96A4-44AB-7DCC-47DB0614AE1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7713" indent="-285750">
              <a:defRPr>
                <a:solidFill>
                  <a:schemeClr val="tx1"/>
                </a:solidFill>
                <a:latin typeface="Calibri" panose="020F0502020204030204" pitchFamily="34" charset="0"/>
              </a:defRPr>
            </a:lvl2pPr>
            <a:lvl3pPr marL="1152525" indent="-228600">
              <a:defRPr>
                <a:solidFill>
                  <a:schemeClr val="tx1"/>
                </a:solidFill>
                <a:latin typeface="Calibri" panose="020F0502020204030204" pitchFamily="34" charset="0"/>
              </a:defRPr>
            </a:lvl3pPr>
            <a:lvl4pPr marL="1614488" indent="-228600">
              <a:defRPr>
                <a:solidFill>
                  <a:schemeClr val="tx1"/>
                </a:solidFill>
                <a:latin typeface="Calibri" panose="020F0502020204030204" pitchFamily="34" charset="0"/>
              </a:defRPr>
            </a:lvl4pPr>
            <a:lvl5pPr marL="2076450" indent="-228600">
              <a:defRPr>
                <a:solidFill>
                  <a:schemeClr val="tx1"/>
                </a:solidFill>
                <a:latin typeface="Calibri" panose="020F0502020204030204" pitchFamily="34" charset="0"/>
              </a:defRPr>
            </a:lvl5pPr>
            <a:lvl6pPr marL="2533650" indent="-228600" eaLnBrk="0" fontAlgn="base" hangingPunct="0">
              <a:spcBef>
                <a:spcPct val="0"/>
              </a:spcBef>
              <a:spcAft>
                <a:spcPct val="0"/>
              </a:spcAft>
              <a:defRPr>
                <a:solidFill>
                  <a:schemeClr val="tx1"/>
                </a:solidFill>
                <a:latin typeface="Calibri" panose="020F0502020204030204" pitchFamily="34" charset="0"/>
              </a:defRPr>
            </a:lvl6pPr>
            <a:lvl7pPr marL="2990850" indent="-228600" eaLnBrk="0" fontAlgn="base" hangingPunct="0">
              <a:spcBef>
                <a:spcPct val="0"/>
              </a:spcBef>
              <a:spcAft>
                <a:spcPct val="0"/>
              </a:spcAft>
              <a:defRPr>
                <a:solidFill>
                  <a:schemeClr val="tx1"/>
                </a:solidFill>
                <a:latin typeface="Calibri" panose="020F0502020204030204" pitchFamily="34" charset="0"/>
              </a:defRPr>
            </a:lvl7pPr>
            <a:lvl8pPr marL="3448050" indent="-228600" eaLnBrk="0" fontAlgn="base" hangingPunct="0">
              <a:spcBef>
                <a:spcPct val="0"/>
              </a:spcBef>
              <a:spcAft>
                <a:spcPct val="0"/>
              </a:spcAft>
              <a:defRPr>
                <a:solidFill>
                  <a:schemeClr val="tx1"/>
                </a:solidFill>
                <a:latin typeface="Calibri" panose="020F0502020204030204" pitchFamily="34" charset="0"/>
              </a:defRPr>
            </a:lvl8pPr>
            <a:lvl9pPr marL="3905250" indent="-228600" eaLnBrk="0" fontAlgn="base" hangingPunct="0">
              <a:spcBef>
                <a:spcPct val="0"/>
              </a:spcBef>
              <a:spcAft>
                <a:spcPct val="0"/>
              </a:spcAft>
              <a:defRPr>
                <a:solidFill>
                  <a:schemeClr val="tx1"/>
                </a:solidFill>
                <a:latin typeface="Calibri" panose="020F0502020204030204" pitchFamily="34" charset="0"/>
              </a:defRPr>
            </a:lvl9pPr>
          </a:lstStyle>
          <a:p>
            <a:fld id="{D71B9E5D-5B30-4ED5-9040-47C2AA1DC357}" type="slidenum">
              <a:rPr lang="fr-FR" altLang="fr-FR" smtClean="0"/>
              <a:pPr/>
              <a:t>22</a:t>
            </a:fld>
            <a:endParaRPr lang="fr-FR" alt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Espace réservé de l'image des diapositives 1">
            <a:extLst>
              <a:ext uri="{FF2B5EF4-FFF2-40B4-BE49-F238E27FC236}">
                <a16:creationId xmlns:a16="http://schemas.microsoft.com/office/drawing/2014/main" id="{F49719FF-916E-D1AD-66E6-F102F856983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Espace réservé des commentaires 2">
            <a:extLst>
              <a:ext uri="{FF2B5EF4-FFF2-40B4-BE49-F238E27FC236}">
                <a16:creationId xmlns:a16="http://schemas.microsoft.com/office/drawing/2014/main" id="{80C459B3-9245-00F4-CF7C-885E98E2F3C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19460" name="Espace réservé du numéro de diapositive 3">
            <a:extLst>
              <a:ext uri="{FF2B5EF4-FFF2-40B4-BE49-F238E27FC236}">
                <a16:creationId xmlns:a16="http://schemas.microsoft.com/office/drawing/2014/main" id="{2A430E5A-7205-75E1-C2F4-C3B1DE8689E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7713" indent="-285750">
              <a:defRPr>
                <a:solidFill>
                  <a:schemeClr val="tx1"/>
                </a:solidFill>
                <a:latin typeface="Calibri" panose="020F0502020204030204" pitchFamily="34" charset="0"/>
              </a:defRPr>
            </a:lvl2pPr>
            <a:lvl3pPr marL="1152525" indent="-228600">
              <a:defRPr>
                <a:solidFill>
                  <a:schemeClr val="tx1"/>
                </a:solidFill>
                <a:latin typeface="Calibri" panose="020F0502020204030204" pitchFamily="34" charset="0"/>
              </a:defRPr>
            </a:lvl3pPr>
            <a:lvl4pPr marL="1614488" indent="-228600">
              <a:defRPr>
                <a:solidFill>
                  <a:schemeClr val="tx1"/>
                </a:solidFill>
                <a:latin typeface="Calibri" panose="020F0502020204030204" pitchFamily="34" charset="0"/>
              </a:defRPr>
            </a:lvl4pPr>
            <a:lvl5pPr marL="2076450" indent="-228600">
              <a:defRPr>
                <a:solidFill>
                  <a:schemeClr val="tx1"/>
                </a:solidFill>
                <a:latin typeface="Calibri" panose="020F0502020204030204" pitchFamily="34" charset="0"/>
              </a:defRPr>
            </a:lvl5pPr>
            <a:lvl6pPr marL="2533650" indent="-228600" eaLnBrk="0" fontAlgn="base" hangingPunct="0">
              <a:spcBef>
                <a:spcPct val="0"/>
              </a:spcBef>
              <a:spcAft>
                <a:spcPct val="0"/>
              </a:spcAft>
              <a:defRPr>
                <a:solidFill>
                  <a:schemeClr val="tx1"/>
                </a:solidFill>
                <a:latin typeface="Calibri" panose="020F0502020204030204" pitchFamily="34" charset="0"/>
              </a:defRPr>
            </a:lvl6pPr>
            <a:lvl7pPr marL="2990850" indent="-228600" eaLnBrk="0" fontAlgn="base" hangingPunct="0">
              <a:spcBef>
                <a:spcPct val="0"/>
              </a:spcBef>
              <a:spcAft>
                <a:spcPct val="0"/>
              </a:spcAft>
              <a:defRPr>
                <a:solidFill>
                  <a:schemeClr val="tx1"/>
                </a:solidFill>
                <a:latin typeface="Calibri" panose="020F0502020204030204" pitchFamily="34" charset="0"/>
              </a:defRPr>
            </a:lvl7pPr>
            <a:lvl8pPr marL="3448050" indent="-228600" eaLnBrk="0" fontAlgn="base" hangingPunct="0">
              <a:spcBef>
                <a:spcPct val="0"/>
              </a:spcBef>
              <a:spcAft>
                <a:spcPct val="0"/>
              </a:spcAft>
              <a:defRPr>
                <a:solidFill>
                  <a:schemeClr val="tx1"/>
                </a:solidFill>
                <a:latin typeface="Calibri" panose="020F0502020204030204" pitchFamily="34" charset="0"/>
              </a:defRPr>
            </a:lvl8pPr>
            <a:lvl9pPr marL="3905250" indent="-228600" eaLnBrk="0" fontAlgn="base" hangingPunct="0">
              <a:spcBef>
                <a:spcPct val="0"/>
              </a:spcBef>
              <a:spcAft>
                <a:spcPct val="0"/>
              </a:spcAft>
              <a:defRPr>
                <a:solidFill>
                  <a:schemeClr val="tx1"/>
                </a:solidFill>
                <a:latin typeface="Calibri" panose="020F0502020204030204" pitchFamily="34" charset="0"/>
              </a:defRPr>
            </a:lvl9pPr>
          </a:lstStyle>
          <a:p>
            <a:fld id="{937C2A62-A490-472A-A059-DD0131126E75}" type="slidenum">
              <a:rPr lang="fr-FR" altLang="fr-FR" smtClean="0"/>
              <a:pPr/>
              <a:t>3</a:t>
            </a:fld>
            <a:endParaRPr lang="fr-FR" alt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Espace réservé de l'image des diapositives 1">
            <a:extLst>
              <a:ext uri="{FF2B5EF4-FFF2-40B4-BE49-F238E27FC236}">
                <a16:creationId xmlns:a16="http://schemas.microsoft.com/office/drawing/2014/main" id="{197A05F0-C42B-2261-F473-6F1C63289BD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Espace réservé des commentaires 2">
            <a:extLst>
              <a:ext uri="{FF2B5EF4-FFF2-40B4-BE49-F238E27FC236}">
                <a16:creationId xmlns:a16="http://schemas.microsoft.com/office/drawing/2014/main" id="{DB952615-96C9-BCD4-1BDB-BE74F09FC78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21508" name="Espace réservé du numéro de diapositive 3">
            <a:extLst>
              <a:ext uri="{FF2B5EF4-FFF2-40B4-BE49-F238E27FC236}">
                <a16:creationId xmlns:a16="http://schemas.microsoft.com/office/drawing/2014/main" id="{BF35A914-EA0C-487E-7263-32E5AAA829A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7713" indent="-285750">
              <a:defRPr>
                <a:solidFill>
                  <a:schemeClr val="tx1"/>
                </a:solidFill>
                <a:latin typeface="Calibri" panose="020F0502020204030204" pitchFamily="34" charset="0"/>
              </a:defRPr>
            </a:lvl2pPr>
            <a:lvl3pPr marL="1152525" indent="-228600">
              <a:defRPr>
                <a:solidFill>
                  <a:schemeClr val="tx1"/>
                </a:solidFill>
                <a:latin typeface="Calibri" panose="020F0502020204030204" pitchFamily="34" charset="0"/>
              </a:defRPr>
            </a:lvl3pPr>
            <a:lvl4pPr marL="1614488" indent="-228600">
              <a:defRPr>
                <a:solidFill>
                  <a:schemeClr val="tx1"/>
                </a:solidFill>
                <a:latin typeface="Calibri" panose="020F0502020204030204" pitchFamily="34" charset="0"/>
              </a:defRPr>
            </a:lvl4pPr>
            <a:lvl5pPr marL="2076450" indent="-228600">
              <a:defRPr>
                <a:solidFill>
                  <a:schemeClr val="tx1"/>
                </a:solidFill>
                <a:latin typeface="Calibri" panose="020F0502020204030204" pitchFamily="34" charset="0"/>
              </a:defRPr>
            </a:lvl5pPr>
            <a:lvl6pPr marL="2533650" indent="-228600" eaLnBrk="0" fontAlgn="base" hangingPunct="0">
              <a:spcBef>
                <a:spcPct val="0"/>
              </a:spcBef>
              <a:spcAft>
                <a:spcPct val="0"/>
              </a:spcAft>
              <a:defRPr>
                <a:solidFill>
                  <a:schemeClr val="tx1"/>
                </a:solidFill>
                <a:latin typeface="Calibri" panose="020F0502020204030204" pitchFamily="34" charset="0"/>
              </a:defRPr>
            </a:lvl6pPr>
            <a:lvl7pPr marL="2990850" indent="-228600" eaLnBrk="0" fontAlgn="base" hangingPunct="0">
              <a:spcBef>
                <a:spcPct val="0"/>
              </a:spcBef>
              <a:spcAft>
                <a:spcPct val="0"/>
              </a:spcAft>
              <a:defRPr>
                <a:solidFill>
                  <a:schemeClr val="tx1"/>
                </a:solidFill>
                <a:latin typeface="Calibri" panose="020F0502020204030204" pitchFamily="34" charset="0"/>
              </a:defRPr>
            </a:lvl7pPr>
            <a:lvl8pPr marL="3448050" indent="-228600" eaLnBrk="0" fontAlgn="base" hangingPunct="0">
              <a:spcBef>
                <a:spcPct val="0"/>
              </a:spcBef>
              <a:spcAft>
                <a:spcPct val="0"/>
              </a:spcAft>
              <a:defRPr>
                <a:solidFill>
                  <a:schemeClr val="tx1"/>
                </a:solidFill>
                <a:latin typeface="Calibri" panose="020F0502020204030204" pitchFamily="34" charset="0"/>
              </a:defRPr>
            </a:lvl8pPr>
            <a:lvl9pPr marL="3905250" indent="-228600" eaLnBrk="0" fontAlgn="base" hangingPunct="0">
              <a:spcBef>
                <a:spcPct val="0"/>
              </a:spcBef>
              <a:spcAft>
                <a:spcPct val="0"/>
              </a:spcAft>
              <a:defRPr>
                <a:solidFill>
                  <a:schemeClr val="tx1"/>
                </a:solidFill>
                <a:latin typeface="Calibri" panose="020F0502020204030204" pitchFamily="34" charset="0"/>
              </a:defRPr>
            </a:lvl9pPr>
          </a:lstStyle>
          <a:p>
            <a:fld id="{3658D6A2-1AD8-4FB4-B7FF-A19ACD6B57D5}" type="slidenum">
              <a:rPr lang="fr-FR" altLang="fr-FR" smtClean="0"/>
              <a:pPr/>
              <a:t>4</a:t>
            </a:fld>
            <a:endParaRPr lang="fr-FR" alt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Espace réservé de l'image des diapositives 1">
            <a:extLst>
              <a:ext uri="{FF2B5EF4-FFF2-40B4-BE49-F238E27FC236}">
                <a16:creationId xmlns:a16="http://schemas.microsoft.com/office/drawing/2014/main" id="{66A22615-891C-F74D-62E9-304E1B615D9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Espace réservé des commentaires 2">
            <a:extLst>
              <a:ext uri="{FF2B5EF4-FFF2-40B4-BE49-F238E27FC236}">
                <a16:creationId xmlns:a16="http://schemas.microsoft.com/office/drawing/2014/main" id="{8F5D0F92-BD0F-8AED-E479-0D422825760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23556" name="Espace réservé du numéro de diapositive 3">
            <a:extLst>
              <a:ext uri="{FF2B5EF4-FFF2-40B4-BE49-F238E27FC236}">
                <a16:creationId xmlns:a16="http://schemas.microsoft.com/office/drawing/2014/main" id="{2C9AFE79-846B-DCBF-3552-358FAAAD87CE}"/>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7713" indent="-285750">
              <a:defRPr>
                <a:solidFill>
                  <a:schemeClr val="tx1"/>
                </a:solidFill>
                <a:latin typeface="Calibri" panose="020F0502020204030204" pitchFamily="34" charset="0"/>
              </a:defRPr>
            </a:lvl2pPr>
            <a:lvl3pPr marL="1152525" indent="-228600">
              <a:defRPr>
                <a:solidFill>
                  <a:schemeClr val="tx1"/>
                </a:solidFill>
                <a:latin typeface="Calibri" panose="020F0502020204030204" pitchFamily="34" charset="0"/>
              </a:defRPr>
            </a:lvl3pPr>
            <a:lvl4pPr marL="1614488" indent="-228600">
              <a:defRPr>
                <a:solidFill>
                  <a:schemeClr val="tx1"/>
                </a:solidFill>
                <a:latin typeface="Calibri" panose="020F0502020204030204" pitchFamily="34" charset="0"/>
              </a:defRPr>
            </a:lvl4pPr>
            <a:lvl5pPr marL="2076450" indent="-228600">
              <a:defRPr>
                <a:solidFill>
                  <a:schemeClr val="tx1"/>
                </a:solidFill>
                <a:latin typeface="Calibri" panose="020F0502020204030204" pitchFamily="34" charset="0"/>
              </a:defRPr>
            </a:lvl5pPr>
            <a:lvl6pPr marL="2533650" indent="-228600" eaLnBrk="0" fontAlgn="base" hangingPunct="0">
              <a:spcBef>
                <a:spcPct val="0"/>
              </a:spcBef>
              <a:spcAft>
                <a:spcPct val="0"/>
              </a:spcAft>
              <a:defRPr>
                <a:solidFill>
                  <a:schemeClr val="tx1"/>
                </a:solidFill>
                <a:latin typeface="Calibri" panose="020F0502020204030204" pitchFamily="34" charset="0"/>
              </a:defRPr>
            </a:lvl6pPr>
            <a:lvl7pPr marL="2990850" indent="-228600" eaLnBrk="0" fontAlgn="base" hangingPunct="0">
              <a:spcBef>
                <a:spcPct val="0"/>
              </a:spcBef>
              <a:spcAft>
                <a:spcPct val="0"/>
              </a:spcAft>
              <a:defRPr>
                <a:solidFill>
                  <a:schemeClr val="tx1"/>
                </a:solidFill>
                <a:latin typeface="Calibri" panose="020F0502020204030204" pitchFamily="34" charset="0"/>
              </a:defRPr>
            </a:lvl7pPr>
            <a:lvl8pPr marL="3448050" indent="-228600" eaLnBrk="0" fontAlgn="base" hangingPunct="0">
              <a:spcBef>
                <a:spcPct val="0"/>
              </a:spcBef>
              <a:spcAft>
                <a:spcPct val="0"/>
              </a:spcAft>
              <a:defRPr>
                <a:solidFill>
                  <a:schemeClr val="tx1"/>
                </a:solidFill>
                <a:latin typeface="Calibri" panose="020F0502020204030204" pitchFamily="34" charset="0"/>
              </a:defRPr>
            </a:lvl8pPr>
            <a:lvl9pPr marL="3905250" indent="-228600" eaLnBrk="0" fontAlgn="base" hangingPunct="0">
              <a:spcBef>
                <a:spcPct val="0"/>
              </a:spcBef>
              <a:spcAft>
                <a:spcPct val="0"/>
              </a:spcAft>
              <a:defRPr>
                <a:solidFill>
                  <a:schemeClr val="tx1"/>
                </a:solidFill>
                <a:latin typeface="Calibri" panose="020F0502020204030204" pitchFamily="34" charset="0"/>
              </a:defRPr>
            </a:lvl9pPr>
          </a:lstStyle>
          <a:p>
            <a:fld id="{97CC0AEF-24EB-4317-B239-14E797B53857}" type="slidenum">
              <a:rPr lang="fr-FR" altLang="fr-FR" smtClean="0"/>
              <a:pPr/>
              <a:t>5</a:t>
            </a:fld>
            <a:endParaRPr lang="fr-FR" alt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Espace réservé de l'image des diapositives 1">
            <a:extLst>
              <a:ext uri="{FF2B5EF4-FFF2-40B4-BE49-F238E27FC236}">
                <a16:creationId xmlns:a16="http://schemas.microsoft.com/office/drawing/2014/main" id="{E02E7F73-A072-8A33-F572-9B542CD610E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Espace réservé des commentaires 2">
            <a:extLst>
              <a:ext uri="{FF2B5EF4-FFF2-40B4-BE49-F238E27FC236}">
                <a16:creationId xmlns:a16="http://schemas.microsoft.com/office/drawing/2014/main" id="{673633AD-981E-9C62-1605-2BE1688FBAA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25604" name="Espace réservé du numéro de diapositive 3">
            <a:extLst>
              <a:ext uri="{FF2B5EF4-FFF2-40B4-BE49-F238E27FC236}">
                <a16:creationId xmlns:a16="http://schemas.microsoft.com/office/drawing/2014/main" id="{8F422254-89AB-B96B-9967-DF90C864953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7713" indent="-285750">
              <a:defRPr>
                <a:solidFill>
                  <a:schemeClr val="tx1"/>
                </a:solidFill>
                <a:latin typeface="Calibri" panose="020F0502020204030204" pitchFamily="34" charset="0"/>
              </a:defRPr>
            </a:lvl2pPr>
            <a:lvl3pPr marL="1152525" indent="-228600">
              <a:defRPr>
                <a:solidFill>
                  <a:schemeClr val="tx1"/>
                </a:solidFill>
                <a:latin typeface="Calibri" panose="020F0502020204030204" pitchFamily="34" charset="0"/>
              </a:defRPr>
            </a:lvl3pPr>
            <a:lvl4pPr marL="1614488" indent="-228600">
              <a:defRPr>
                <a:solidFill>
                  <a:schemeClr val="tx1"/>
                </a:solidFill>
                <a:latin typeface="Calibri" panose="020F0502020204030204" pitchFamily="34" charset="0"/>
              </a:defRPr>
            </a:lvl4pPr>
            <a:lvl5pPr marL="2076450" indent="-228600">
              <a:defRPr>
                <a:solidFill>
                  <a:schemeClr val="tx1"/>
                </a:solidFill>
                <a:latin typeface="Calibri" panose="020F0502020204030204" pitchFamily="34" charset="0"/>
              </a:defRPr>
            </a:lvl5pPr>
            <a:lvl6pPr marL="2533650" indent="-228600" eaLnBrk="0" fontAlgn="base" hangingPunct="0">
              <a:spcBef>
                <a:spcPct val="0"/>
              </a:spcBef>
              <a:spcAft>
                <a:spcPct val="0"/>
              </a:spcAft>
              <a:defRPr>
                <a:solidFill>
                  <a:schemeClr val="tx1"/>
                </a:solidFill>
                <a:latin typeface="Calibri" panose="020F0502020204030204" pitchFamily="34" charset="0"/>
              </a:defRPr>
            </a:lvl6pPr>
            <a:lvl7pPr marL="2990850" indent="-228600" eaLnBrk="0" fontAlgn="base" hangingPunct="0">
              <a:spcBef>
                <a:spcPct val="0"/>
              </a:spcBef>
              <a:spcAft>
                <a:spcPct val="0"/>
              </a:spcAft>
              <a:defRPr>
                <a:solidFill>
                  <a:schemeClr val="tx1"/>
                </a:solidFill>
                <a:latin typeface="Calibri" panose="020F0502020204030204" pitchFamily="34" charset="0"/>
              </a:defRPr>
            </a:lvl7pPr>
            <a:lvl8pPr marL="3448050" indent="-228600" eaLnBrk="0" fontAlgn="base" hangingPunct="0">
              <a:spcBef>
                <a:spcPct val="0"/>
              </a:spcBef>
              <a:spcAft>
                <a:spcPct val="0"/>
              </a:spcAft>
              <a:defRPr>
                <a:solidFill>
                  <a:schemeClr val="tx1"/>
                </a:solidFill>
                <a:latin typeface="Calibri" panose="020F0502020204030204" pitchFamily="34" charset="0"/>
              </a:defRPr>
            </a:lvl8pPr>
            <a:lvl9pPr marL="3905250" indent="-228600" eaLnBrk="0" fontAlgn="base" hangingPunct="0">
              <a:spcBef>
                <a:spcPct val="0"/>
              </a:spcBef>
              <a:spcAft>
                <a:spcPct val="0"/>
              </a:spcAft>
              <a:defRPr>
                <a:solidFill>
                  <a:schemeClr val="tx1"/>
                </a:solidFill>
                <a:latin typeface="Calibri" panose="020F0502020204030204" pitchFamily="34" charset="0"/>
              </a:defRPr>
            </a:lvl9pPr>
          </a:lstStyle>
          <a:p>
            <a:fld id="{0BA3864A-664E-4914-8E4F-0BEECCDA325E}" type="slidenum">
              <a:rPr lang="fr-FR" altLang="fr-FR" smtClean="0"/>
              <a:pPr/>
              <a:t>6</a:t>
            </a:fld>
            <a:endParaRPr lang="fr-FR" alt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Espace réservé de l'image des diapositives 1">
            <a:extLst>
              <a:ext uri="{FF2B5EF4-FFF2-40B4-BE49-F238E27FC236}">
                <a16:creationId xmlns:a16="http://schemas.microsoft.com/office/drawing/2014/main" id="{75362D05-DE36-CCE0-E56F-F0E2FF36FA7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Espace réservé des commentaires 2">
            <a:extLst>
              <a:ext uri="{FF2B5EF4-FFF2-40B4-BE49-F238E27FC236}">
                <a16:creationId xmlns:a16="http://schemas.microsoft.com/office/drawing/2014/main" id="{41F0C499-082A-17CD-4538-5C6C84F4B55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27652" name="Espace réservé du numéro de diapositive 3">
            <a:extLst>
              <a:ext uri="{FF2B5EF4-FFF2-40B4-BE49-F238E27FC236}">
                <a16:creationId xmlns:a16="http://schemas.microsoft.com/office/drawing/2014/main" id="{825CDFBF-1266-A029-F43C-062CEDFA6DA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7713" indent="-285750">
              <a:defRPr>
                <a:solidFill>
                  <a:schemeClr val="tx1"/>
                </a:solidFill>
                <a:latin typeface="Calibri" panose="020F0502020204030204" pitchFamily="34" charset="0"/>
              </a:defRPr>
            </a:lvl2pPr>
            <a:lvl3pPr marL="1152525" indent="-228600">
              <a:defRPr>
                <a:solidFill>
                  <a:schemeClr val="tx1"/>
                </a:solidFill>
                <a:latin typeface="Calibri" panose="020F0502020204030204" pitchFamily="34" charset="0"/>
              </a:defRPr>
            </a:lvl3pPr>
            <a:lvl4pPr marL="1614488" indent="-228600">
              <a:defRPr>
                <a:solidFill>
                  <a:schemeClr val="tx1"/>
                </a:solidFill>
                <a:latin typeface="Calibri" panose="020F0502020204030204" pitchFamily="34" charset="0"/>
              </a:defRPr>
            </a:lvl4pPr>
            <a:lvl5pPr marL="2076450" indent="-228600">
              <a:defRPr>
                <a:solidFill>
                  <a:schemeClr val="tx1"/>
                </a:solidFill>
                <a:latin typeface="Calibri" panose="020F0502020204030204" pitchFamily="34" charset="0"/>
              </a:defRPr>
            </a:lvl5pPr>
            <a:lvl6pPr marL="2533650" indent="-228600" eaLnBrk="0" fontAlgn="base" hangingPunct="0">
              <a:spcBef>
                <a:spcPct val="0"/>
              </a:spcBef>
              <a:spcAft>
                <a:spcPct val="0"/>
              </a:spcAft>
              <a:defRPr>
                <a:solidFill>
                  <a:schemeClr val="tx1"/>
                </a:solidFill>
                <a:latin typeface="Calibri" panose="020F0502020204030204" pitchFamily="34" charset="0"/>
              </a:defRPr>
            </a:lvl6pPr>
            <a:lvl7pPr marL="2990850" indent="-228600" eaLnBrk="0" fontAlgn="base" hangingPunct="0">
              <a:spcBef>
                <a:spcPct val="0"/>
              </a:spcBef>
              <a:spcAft>
                <a:spcPct val="0"/>
              </a:spcAft>
              <a:defRPr>
                <a:solidFill>
                  <a:schemeClr val="tx1"/>
                </a:solidFill>
                <a:latin typeface="Calibri" panose="020F0502020204030204" pitchFamily="34" charset="0"/>
              </a:defRPr>
            </a:lvl7pPr>
            <a:lvl8pPr marL="3448050" indent="-228600" eaLnBrk="0" fontAlgn="base" hangingPunct="0">
              <a:spcBef>
                <a:spcPct val="0"/>
              </a:spcBef>
              <a:spcAft>
                <a:spcPct val="0"/>
              </a:spcAft>
              <a:defRPr>
                <a:solidFill>
                  <a:schemeClr val="tx1"/>
                </a:solidFill>
                <a:latin typeface="Calibri" panose="020F0502020204030204" pitchFamily="34" charset="0"/>
              </a:defRPr>
            </a:lvl8pPr>
            <a:lvl9pPr marL="3905250" indent="-228600" eaLnBrk="0" fontAlgn="base" hangingPunct="0">
              <a:spcBef>
                <a:spcPct val="0"/>
              </a:spcBef>
              <a:spcAft>
                <a:spcPct val="0"/>
              </a:spcAft>
              <a:defRPr>
                <a:solidFill>
                  <a:schemeClr val="tx1"/>
                </a:solidFill>
                <a:latin typeface="Calibri" panose="020F0502020204030204" pitchFamily="34" charset="0"/>
              </a:defRPr>
            </a:lvl9pPr>
          </a:lstStyle>
          <a:p>
            <a:fld id="{7BCE7EA0-1C8E-49FA-8FF6-0E908ABD0EF8}" type="slidenum">
              <a:rPr lang="fr-FR" altLang="fr-FR" smtClean="0"/>
              <a:pPr/>
              <a:t>7</a:t>
            </a:fld>
            <a:endParaRPr lang="fr-FR" alt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Espace réservé de l'image des diapositives 1">
            <a:extLst>
              <a:ext uri="{FF2B5EF4-FFF2-40B4-BE49-F238E27FC236}">
                <a16:creationId xmlns:a16="http://schemas.microsoft.com/office/drawing/2014/main" id="{55D8F4C9-A6FD-D795-97E6-515291E82C7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Espace réservé des commentaires 2">
            <a:extLst>
              <a:ext uri="{FF2B5EF4-FFF2-40B4-BE49-F238E27FC236}">
                <a16:creationId xmlns:a16="http://schemas.microsoft.com/office/drawing/2014/main" id="{8FAFA22F-24CC-8417-F968-624DBB22F49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29700" name="Espace réservé du numéro de diapositive 3">
            <a:extLst>
              <a:ext uri="{FF2B5EF4-FFF2-40B4-BE49-F238E27FC236}">
                <a16:creationId xmlns:a16="http://schemas.microsoft.com/office/drawing/2014/main" id="{1295CEE5-731A-75E5-13DB-769E48D3FB9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7713" indent="-285750">
              <a:defRPr>
                <a:solidFill>
                  <a:schemeClr val="tx1"/>
                </a:solidFill>
                <a:latin typeface="Calibri" panose="020F0502020204030204" pitchFamily="34" charset="0"/>
              </a:defRPr>
            </a:lvl2pPr>
            <a:lvl3pPr marL="1152525" indent="-228600">
              <a:defRPr>
                <a:solidFill>
                  <a:schemeClr val="tx1"/>
                </a:solidFill>
                <a:latin typeface="Calibri" panose="020F0502020204030204" pitchFamily="34" charset="0"/>
              </a:defRPr>
            </a:lvl3pPr>
            <a:lvl4pPr marL="1614488" indent="-228600">
              <a:defRPr>
                <a:solidFill>
                  <a:schemeClr val="tx1"/>
                </a:solidFill>
                <a:latin typeface="Calibri" panose="020F0502020204030204" pitchFamily="34" charset="0"/>
              </a:defRPr>
            </a:lvl4pPr>
            <a:lvl5pPr marL="2076450" indent="-228600">
              <a:defRPr>
                <a:solidFill>
                  <a:schemeClr val="tx1"/>
                </a:solidFill>
                <a:latin typeface="Calibri" panose="020F0502020204030204" pitchFamily="34" charset="0"/>
              </a:defRPr>
            </a:lvl5pPr>
            <a:lvl6pPr marL="2533650" indent="-228600" eaLnBrk="0" fontAlgn="base" hangingPunct="0">
              <a:spcBef>
                <a:spcPct val="0"/>
              </a:spcBef>
              <a:spcAft>
                <a:spcPct val="0"/>
              </a:spcAft>
              <a:defRPr>
                <a:solidFill>
                  <a:schemeClr val="tx1"/>
                </a:solidFill>
                <a:latin typeface="Calibri" panose="020F0502020204030204" pitchFamily="34" charset="0"/>
              </a:defRPr>
            </a:lvl6pPr>
            <a:lvl7pPr marL="2990850" indent="-228600" eaLnBrk="0" fontAlgn="base" hangingPunct="0">
              <a:spcBef>
                <a:spcPct val="0"/>
              </a:spcBef>
              <a:spcAft>
                <a:spcPct val="0"/>
              </a:spcAft>
              <a:defRPr>
                <a:solidFill>
                  <a:schemeClr val="tx1"/>
                </a:solidFill>
                <a:latin typeface="Calibri" panose="020F0502020204030204" pitchFamily="34" charset="0"/>
              </a:defRPr>
            </a:lvl7pPr>
            <a:lvl8pPr marL="3448050" indent="-228600" eaLnBrk="0" fontAlgn="base" hangingPunct="0">
              <a:spcBef>
                <a:spcPct val="0"/>
              </a:spcBef>
              <a:spcAft>
                <a:spcPct val="0"/>
              </a:spcAft>
              <a:defRPr>
                <a:solidFill>
                  <a:schemeClr val="tx1"/>
                </a:solidFill>
                <a:latin typeface="Calibri" panose="020F0502020204030204" pitchFamily="34" charset="0"/>
              </a:defRPr>
            </a:lvl8pPr>
            <a:lvl9pPr marL="3905250" indent="-228600" eaLnBrk="0" fontAlgn="base" hangingPunct="0">
              <a:spcBef>
                <a:spcPct val="0"/>
              </a:spcBef>
              <a:spcAft>
                <a:spcPct val="0"/>
              </a:spcAft>
              <a:defRPr>
                <a:solidFill>
                  <a:schemeClr val="tx1"/>
                </a:solidFill>
                <a:latin typeface="Calibri" panose="020F0502020204030204" pitchFamily="34" charset="0"/>
              </a:defRPr>
            </a:lvl9pPr>
          </a:lstStyle>
          <a:p>
            <a:fld id="{40694245-83F0-4CAC-823C-226BED33B453}" type="slidenum">
              <a:rPr lang="fr-FR" altLang="fr-FR" smtClean="0"/>
              <a:pPr/>
              <a:t>8</a:t>
            </a:fld>
            <a:endParaRPr lang="fr-FR" alt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Espace réservé de l'image des diapositives 1">
            <a:extLst>
              <a:ext uri="{FF2B5EF4-FFF2-40B4-BE49-F238E27FC236}">
                <a16:creationId xmlns:a16="http://schemas.microsoft.com/office/drawing/2014/main" id="{0640C334-12A6-00F1-64CE-7F3788008BB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Espace réservé des commentaires 2">
            <a:extLst>
              <a:ext uri="{FF2B5EF4-FFF2-40B4-BE49-F238E27FC236}">
                <a16:creationId xmlns:a16="http://schemas.microsoft.com/office/drawing/2014/main" id="{71F016F2-FAE1-9446-A56E-9AB2E7B3475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31748" name="Espace réservé du numéro de diapositive 3">
            <a:extLst>
              <a:ext uri="{FF2B5EF4-FFF2-40B4-BE49-F238E27FC236}">
                <a16:creationId xmlns:a16="http://schemas.microsoft.com/office/drawing/2014/main" id="{AD37DC68-311F-97E6-D052-6DE64380216F}"/>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7713" indent="-285750">
              <a:defRPr>
                <a:solidFill>
                  <a:schemeClr val="tx1"/>
                </a:solidFill>
                <a:latin typeface="Calibri" panose="020F0502020204030204" pitchFamily="34" charset="0"/>
              </a:defRPr>
            </a:lvl2pPr>
            <a:lvl3pPr marL="1152525" indent="-228600">
              <a:defRPr>
                <a:solidFill>
                  <a:schemeClr val="tx1"/>
                </a:solidFill>
                <a:latin typeface="Calibri" panose="020F0502020204030204" pitchFamily="34" charset="0"/>
              </a:defRPr>
            </a:lvl3pPr>
            <a:lvl4pPr marL="1614488" indent="-228600">
              <a:defRPr>
                <a:solidFill>
                  <a:schemeClr val="tx1"/>
                </a:solidFill>
                <a:latin typeface="Calibri" panose="020F0502020204030204" pitchFamily="34" charset="0"/>
              </a:defRPr>
            </a:lvl4pPr>
            <a:lvl5pPr marL="2076450" indent="-228600">
              <a:defRPr>
                <a:solidFill>
                  <a:schemeClr val="tx1"/>
                </a:solidFill>
                <a:latin typeface="Calibri" panose="020F0502020204030204" pitchFamily="34" charset="0"/>
              </a:defRPr>
            </a:lvl5pPr>
            <a:lvl6pPr marL="2533650" indent="-228600" eaLnBrk="0" fontAlgn="base" hangingPunct="0">
              <a:spcBef>
                <a:spcPct val="0"/>
              </a:spcBef>
              <a:spcAft>
                <a:spcPct val="0"/>
              </a:spcAft>
              <a:defRPr>
                <a:solidFill>
                  <a:schemeClr val="tx1"/>
                </a:solidFill>
                <a:latin typeface="Calibri" panose="020F0502020204030204" pitchFamily="34" charset="0"/>
              </a:defRPr>
            </a:lvl6pPr>
            <a:lvl7pPr marL="2990850" indent="-228600" eaLnBrk="0" fontAlgn="base" hangingPunct="0">
              <a:spcBef>
                <a:spcPct val="0"/>
              </a:spcBef>
              <a:spcAft>
                <a:spcPct val="0"/>
              </a:spcAft>
              <a:defRPr>
                <a:solidFill>
                  <a:schemeClr val="tx1"/>
                </a:solidFill>
                <a:latin typeface="Calibri" panose="020F0502020204030204" pitchFamily="34" charset="0"/>
              </a:defRPr>
            </a:lvl7pPr>
            <a:lvl8pPr marL="3448050" indent="-228600" eaLnBrk="0" fontAlgn="base" hangingPunct="0">
              <a:spcBef>
                <a:spcPct val="0"/>
              </a:spcBef>
              <a:spcAft>
                <a:spcPct val="0"/>
              </a:spcAft>
              <a:defRPr>
                <a:solidFill>
                  <a:schemeClr val="tx1"/>
                </a:solidFill>
                <a:latin typeface="Calibri" panose="020F0502020204030204" pitchFamily="34" charset="0"/>
              </a:defRPr>
            </a:lvl8pPr>
            <a:lvl9pPr marL="3905250" indent="-228600" eaLnBrk="0" fontAlgn="base" hangingPunct="0">
              <a:spcBef>
                <a:spcPct val="0"/>
              </a:spcBef>
              <a:spcAft>
                <a:spcPct val="0"/>
              </a:spcAft>
              <a:defRPr>
                <a:solidFill>
                  <a:schemeClr val="tx1"/>
                </a:solidFill>
                <a:latin typeface="Calibri" panose="020F0502020204030204" pitchFamily="34" charset="0"/>
              </a:defRPr>
            </a:lvl9pPr>
          </a:lstStyle>
          <a:p>
            <a:fld id="{FEE891CC-A08D-4DD8-8786-D715ACC030FA}" type="slidenum">
              <a:rPr lang="fr-FR" altLang="fr-FR" smtClean="0"/>
              <a:pPr/>
              <a:t>9</a:t>
            </a:fld>
            <a:endParaRPr lang="fr-FR" alt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Espace réservé de l'image des diapositives 1">
            <a:extLst>
              <a:ext uri="{FF2B5EF4-FFF2-40B4-BE49-F238E27FC236}">
                <a16:creationId xmlns:a16="http://schemas.microsoft.com/office/drawing/2014/main" id="{04017A7A-A64B-639E-A8BE-0AF084464A9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4819" name="Espace réservé des commentaires 2">
            <a:extLst>
              <a:ext uri="{FF2B5EF4-FFF2-40B4-BE49-F238E27FC236}">
                <a16:creationId xmlns:a16="http://schemas.microsoft.com/office/drawing/2014/main" id="{D3BE1EFA-4626-DFE5-8435-040AB96E45B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fr-FR"/>
          </a:p>
        </p:txBody>
      </p:sp>
      <p:sp>
        <p:nvSpPr>
          <p:cNvPr id="34820" name="Espace réservé du numéro de diapositive 3">
            <a:extLst>
              <a:ext uri="{FF2B5EF4-FFF2-40B4-BE49-F238E27FC236}">
                <a16:creationId xmlns:a16="http://schemas.microsoft.com/office/drawing/2014/main" id="{D177926C-50B9-EBC0-29A2-5F186B037341}"/>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7713" indent="-285750">
              <a:defRPr>
                <a:solidFill>
                  <a:schemeClr val="tx1"/>
                </a:solidFill>
                <a:latin typeface="Calibri" panose="020F0502020204030204" pitchFamily="34" charset="0"/>
              </a:defRPr>
            </a:lvl2pPr>
            <a:lvl3pPr marL="1152525" indent="-228600">
              <a:defRPr>
                <a:solidFill>
                  <a:schemeClr val="tx1"/>
                </a:solidFill>
                <a:latin typeface="Calibri" panose="020F0502020204030204" pitchFamily="34" charset="0"/>
              </a:defRPr>
            </a:lvl3pPr>
            <a:lvl4pPr marL="1614488" indent="-228600">
              <a:defRPr>
                <a:solidFill>
                  <a:schemeClr val="tx1"/>
                </a:solidFill>
                <a:latin typeface="Calibri" panose="020F0502020204030204" pitchFamily="34" charset="0"/>
              </a:defRPr>
            </a:lvl4pPr>
            <a:lvl5pPr marL="2076450" indent="-228600">
              <a:defRPr>
                <a:solidFill>
                  <a:schemeClr val="tx1"/>
                </a:solidFill>
                <a:latin typeface="Calibri" panose="020F0502020204030204" pitchFamily="34" charset="0"/>
              </a:defRPr>
            </a:lvl5pPr>
            <a:lvl6pPr marL="2533650" indent="-228600" eaLnBrk="0" fontAlgn="base" hangingPunct="0">
              <a:spcBef>
                <a:spcPct val="0"/>
              </a:spcBef>
              <a:spcAft>
                <a:spcPct val="0"/>
              </a:spcAft>
              <a:defRPr>
                <a:solidFill>
                  <a:schemeClr val="tx1"/>
                </a:solidFill>
                <a:latin typeface="Calibri" panose="020F0502020204030204" pitchFamily="34" charset="0"/>
              </a:defRPr>
            </a:lvl6pPr>
            <a:lvl7pPr marL="2990850" indent="-228600" eaLnBrk="0" fontAlgn="base" hangingPunct="0">
              <a:spcBef>
                <a:spcPct val="0"/>
              </a:spcBef>
              <a:spcAft>
                <a:spcPct val="0"/>
              </a:spcAft>
              <a:defRPr>
                <a:solidFill>
                  <a:schemeClr val="tx1"/>
                </a:solidFill>
                <a:latin typeface="Calibri" panose="020F0502020204030204" pitchFamily="34" charset="0"/>
              </a:defRPr>
            </a:lvl7pPr>
            <a:lvl8pPr marL="3448050" indent="-228600" eaLnBrk="0" fontAlgn="base" hangingPunct="0">
              <a:spcBef>
                <a:spcPct val="0"/>
              </a:spcBef>
              <a:spcAft>
                <a:spcPct val="0"/>
              </a:spcAft>
              <a:defRPr>
                <a:solidFill>
                  <a:schemeClr val="tx1"/>
                </a:solidFill>
                <a:latin typeface="Calibri" panose="020F0502020204030204" pitchFamily="34" charset="0"/>
              </a:defRPr>
            </a:lvl8pPr>
            <a:lvl9pPr marL="3905250" indent="-228600" eaLnBrk="0" fontAlgn="base" hangingPunct="0">
              <a:spcBef>
                <a:spcPct val="0"/>
              </a:spcBef>
              <a:spcAft>
                <a:spcPct val="0"/>
              </a:spcAft>
              <a:defRPr>
                <a:solidFill>
                  <a:schemeClr val="tx1"/>
                </a:solidFill>
                <a:latin typeface="Calibri" panose="020F0502020204030204" pitchFamily="34" charset="0"/>
              </a:defRPr>
            </a:lvl9pPr>
          </a:lstStyle>
          <a:p>
            <a:fld id="{1D220697-0272-4534-9CAD-DAF66F4468C6}" type="slidenum">
              <a:rPr lang="fr-FR" altLang="fr-FR" smtClean="0"/>
              <a:pPr/>
              <a:t>11</a:t>
            </a:fld>
            <a:endParaRPr lang="fr-FR" alt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endParaRPr lang="fr-FR" dirty="0"/>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Modifiez le style des sous-titres du masque</a:t>
            </a:r>
          </a:p>
        </p:txBody>
      </p:sp>
      <p:sp>
        <p:nvSpPr>
          <p:cNvPr id="4" name="Espace réservé du pied de page 4">
            <a:extLst>
              <a:ext uri="{FF2B5EF4-FFF2-40B4-BE49-F238E27FC236}">
                <a16:creationId xmlns:a16="http://schemas.microsoft.com/office/drawing/2014/main" id="{80112515-5D10-1ACC-7E0B-7A5D1C061FDA}"/>
              </a:ext>
            </a:extLst>
          </p:cNvPr>
          <p:cNvSpPr>
            <a:spLocks noGrp="1"/>
          </p:cNvSpPr>
          <p:nvPr>
            <p:ph type="ftr" sz="quarter" idx="10"/>
          </p:nvPr>
        </p:nvSpPr>
        <p:spPr>
          <a:xfrm>
            <a:off x="1195388" y="6481763"/>
            <a:ext cx="6832600" cy="365125"/>
          </a:xfrm>
        </p:spPr>
        <p:txBody>
          <a:bodyPr/>
          <a:lstStyle>
            <a:lvl1pPr>
              <a:defRPr/>
            </a:lvl1pPr>
          </a:lstStyle>
          <a:p>
            <a:pPr>
              <a:defRPr/>
            </a:pPr>
            <a:r>
              <a:rPr lang="fr-FR"/>
              <a:t>Comité national du diaconat - Rencontre CND-DRDD - 17 et 18 janvier 2025</a:t>
            </a:r>
            <a:endParaRPr lang="fr-FR" dirty="0"/>
          </a:p>
        </p:txBody>
      </p:sp>
    </p:spTree>
    <p:extLst>
      <p:ext uri="{BB962C8B-B14F-4D97-AF65-F5344CB8AC3E}">
        <p14:creationId xmlns:p14="http://schemas.microsoft.com/office/powerpoint/2010/main" val="1431839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pied de page 4">
            <a:extLst>
              <a:ext uri="{FF2B5EF4-FFF2-40B4-BE49-F238E27FC236}">
                <a16:creationId xmlns:a16="http://schemas.microsoft.com/office/drawing/2014/main" id="{6E024643-2AAA-3FB7-ADD8-2BA1D1C74398}"/>
              </a:ext>
            </a:extLst>
          </p:cNvPr>
          <p:cNvSpPr>
            <a:spLocks noGrp="1"/>
          </p:cNvSpPr>
          <p:nvPr>
            <p:ph type="ftr" sz="quarter" idx="10"/>
          </p:nvPr>
        </p:nvSpPr>
        <p:spPr/>
        <p:txBody>
          <a:bodyPr/>
          <a:lstStyle>
            <a:lvl1pPr>
              <a:defRPr/>
            </a:lvl1pPr>
          </a:lstStyle>
          <a:p>
            <a:pPr>
              <a:defRPr/>
            </a:pPr>
            <a:r>
              <a:rPr lang="fr-FR"/>
              <a:t>Comité national du diaconat - Rencontre CND-DRDD - 17 et 18 janvier 2025</a:t>
            </a:r>
            <a:endParaRPr lang="fr-FR" dirty="0"/>
          </a:p>
        </p:txBody>
      </p:sp>
    </p:spTree>
    <p:extLst>
      <p:ext uri="{BB962C8B-B14F-4D97-AF65-F5344CB8AC3E}">
        <p14:creationId xmlns:p14="http://schemas.microsoft.com/office/powerpoint/2010/main" val="3323151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42E747F-EDB8-5E98-E5A1-234D05C951D0}"/>
              </a:ext>
            </a:extLst>
          </p:cNvPr>
          <p:cNvSpPr>
            <a:spLocks noGrp="1"/>
          </p:cNvSpPr>
          <p:nvPr>
            <p:ph type="dt" sz="half" idx="10"/>
          </p:nvPr>
        </p:nvSpPr>
        <p:spPr>
          <a:xfrm>
            <a:off x="1908175" y="6346825"/>
            <a:ext cx="935038" cy="365125"/>
          </a:xfrm>
          <a:prstGeom prst="rect">
            <a:avLst/>
          </a:prstGeom>
        </p:spPr>
        <p:txBody>
          <a:bodyPr/>
          <a:lstStyle>
            <a:lvl1pPr eaLnBrk="1" fontAlgn="auto" hangingPunct="1">
              <a:spcBef>
                <a:spcPts val="0"/>
              </a:spcBef>
              <a:spcAft>
                <a:spcPts val="0"/>
              </a:spcAft>
              <a:defRPr>
                <a:latin typeface="+mn-lt"/>
              </a:defRPr>
            </a:lvl1pPr>
          </a:lstStyle>
          <a:p>
            <a:pPr>
              <a:defRPr/>
            </a:pPr>
            <a:endParaRPr lang="fr-FR"/>
          </a:p>
        </p:txBody>
      </p:sp>
      <p:sp>
        <p:nvSpPr>
          <p:cNvPr id="5" name="Espace réservé du pied de page 4">
            <a:extLst>
              <a:ext uri="{FF2B5EF4-FFF2-40B4-BE49-F238E27FC236}">
                <a16:creationId xmlns:a16="http://schemas.microsoft.com/office/drawing/2014/main" id="{7B342220-CA8D-8E6B-F807-D66582467083}"/>
              </a:ext>
            </a:extLst>
          </p:cNvPr>
          <p:cNvSpPr>
            <a:spLocks noGrp="1"/>
          </p:cNvSpPr>
          <p:nvPr>
            <p:ph type="ftr" sz="quarter" idx="11"/>
          </p:nvPr>
        </p:nvSpPr>
        <p:spPr/>
        <p:txBody>
          <a:bodyPr/>
          <a:lstStyle>
            <a:lvl1pPr>
              <a:defRPr/>
            </a:lvl1pPr>
          </a:lstStyle>
          <a:p>
            <a:pPr>
              <a:defRPr/>
            </a:pPr>
            <a:r>
              <a:rPr lang="fr-FR"/>
              <a:t>Comité national du diaconat - Rencontre CND-DRDD - 17 et 18 janvier 2025</a:t>
            </a:r>
            <a:endParaRPr lang="fr-FR" dirty="0"/>
          </a:p>
        </p:txBody>
      </p:sp>
      <p:sp>
        <p:nvSpPr>
          <p:cNvPr id="6" name="Espace réservé du numéro de diapositive 5">
            <a:extLst>
              <a:ext uri="{FF2B5EF4-FFF2-40B4-BE49-F238E27FC236}">
                <a16:creationId xmlns:a16="http://schemas.microsoft.com/office/drawing/2014/main" id="{E3A33A10-86DA-8073-3234-EE9647D61BFE}"/>
              </a:ext>
            </a:extLst>
          </p:cNvPr>
          <p:cNvSpPr>
            <a:spLocks noGrp="1"/>
          </p:cNvSpPr>
          <p:nvPr>
            <p:ph type="sldNum" sz="quarter" idx="12"/>
          </p:nvPr>
        </p:nvSpPr>
        <p:spPr>
          <a:xfrm>
            <a:off x="6011863" y="6351588"/>
            <a:ext cx="946150" cy="365125"/>
          </a:xfrm>
        </p:spPr>
        <p:txBody>
          <a:bodyPr/>
          <a:lstStyle>
            <a:lvl1pPr>
              <a:defRPr/>
            </a:lvl1pPr>
          </a:lstStyle>
          <a:p>
            <a:pPr>
              <a:defRPr/>
            </a:pPr>
            <a:fld id="{A8E28405-4BD9-45F0-924E-98EBC4394D39}" type="slidenum">
              <a:rPr lang="fr-FR" altLang="fr-FR"/>
              <a:pPr>
                <a:defRPr/>
              </a:pPr>
              <a:t>‹N°›</a:t>
            </a:fld>
            <a:endParaRPr lang="fr-FR" altLang="fr-FR"/>
          </a:p>
        </p:txBody>
      </p:sp>
    </p:spTree>
    <p:extLst>
      <p:ext uri="{BB962C8B-B14F-4D97-AF65-F5344CB8AC3E}">
        <p14:creationId xmlns:p14="http://schemas.microsoft.com/office/powerpoint/2010/main" val="2669734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a:xfrm>
            <a:off x="430354" y="1458338"/>
            <a:ext cx="8229600" cy="4525963"/>
          </a:xfrm>
        </p:spPr>
        <p:txBody>
          <a:bodyPr/>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pied de page 4">
            <a:extLst>
              <a:ext uri="{FF2B5EF4-FFF2-40B4-BE49-F238E27FC236}">
                <a16:creationId xmlns:a16="http://schemas.microsoft.com/office/drawing/2014/main" id="{D1BE6E0C-B381-E3D3-FBE1-317043EB0979}"/>
              </a:ext>
            </a:extLst>
          </p:cNvPr>
          <p:cNvSpPr>
            <a:spLocks noGrp="1"/>
          </p:cNvSpPr>
          <p:nvPr>
            <p:ph type="ftr" sz="quarter" idx="10"/>
          </p:nvPr>
        </p:nvSpPr>
        <p:spPr>
          <a:xfrm>
            <a:off x="2124075" y="6492875"/>
            <a:ext cx="5543550" cy="365125"/>
          </a:xfrm>
        </p:spPr>
        <p:txBody>
          <a:bodyPr/>
          <a:lstStyle>
            <a:lvl1pPr>
              <a:defRPr/>
            </a:lvl1pPr>
          </a:lstStyle>
          <a:p>
            <a:pPr>
              <a:defRPr/>
            </a:pPr>
            <a:r>
              <a:rPr lang="fr-FR"/>
              <a:t>Comité national du diaconat - Rencontre CND-DRDD - 17 et 18 janvier 2025</a:t>
            </a:r>
          </a:p>
        </p:txBody>
      </p:sp>
    </p:spTree>
    <p:extLst>
      <p:ext uri="{BB962C8B-B14F-4D97-AF65-F5344CB8AC3E}">
        <p14:creationId xmlns:p14="http://schemas.microsoft.com/office/powerpoint/2010/main" val="523074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u pied de page 4">
            <a:extLst>
              <a:ext uri="{FF2B5EF4-FFF2-40B4-BE49-F238E27FC236}">
                <a16:creationId xmlns:a16="http://schemas.microsoft.com/office/drawing/2014/main" id="{7F97FDB0-5201-D63E-58C2-974DD348591F}"/>
              </a:ext>
            </a:extLst>
          </p:cNvPr>
          <p:cNvSpPr>
            <a:spLocks noGrp="1"/>
          </p:cNvSpPr>
          <p:nvPr>
            <p:ph type="ftr" sz="quarter" idx="10"/>
          </p:nvPr>
        </p:nvSpPr>
        <p:spPr/>
        <p:txBody>
          <a:bodyPr/>
          <a:lstStyle>
            <a:lvl1pPr>
              <a:defRPr/>
            </a:lvl1pPr>
          </a:lstStyle>
          <a:p>
            <a:pPr>
              <a:defRPr/>
            </a:pPr>
            <a:r>
              <a:rPr lang="fr-FR"/>
              <a:t>Comité national du diaconat - Rencontre CND-DRDD - 17 et 18 janvier 2025</a:t>
            </a:r>
            <a:endParaRPr lang="fr-FR" dirty="0"/>
          </a:p>
        </p:txBody>
      </p:sp>
    </p:spTree>
    <p:extLst>
      <p:ext uri="{BB962C8B-B14F-4D97-AF65-F5344CB8AC3E}">
        <p14:creationId xmlns:p14="http://schemas.microsoft.com/office/powerpoint/2010/main" val="450564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pic>
        <p:nvPicPr>
          <p:cNvPr id="5" name="Image 7">
            <a:extLst>
              <a:ext uri="{FF2B5EF4-FFF2-40B4-BE49-F238E27FC236}">
                <a16:creationId xmlns:a16="http://schemas.microsoft.com/office/drawing/2014/main" id="{F17B1068-E8EC-E977-2C9F-7D7A3FF2C0A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6988" y="5784850"/>
            <a:ext cx="1493837"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a:extLst>
              <a:ext uri="{FF2B5EF4-FFF2-40B4-BE49-F238E27FC236}">
                <a16:creationId xmlns:a16="http://schemas.microsoft.com/office/drawing/2014/main" id="{53BA7F0C-D522-5C02-BC54-1B6FA28D9CEF}"/>
              </a:ext>
            </a:extLst>
          </p:cNvPr>
          <p:cNvSpPr>
            <a:spLocks noGrp="1"/>
          </p:cNvSpPr>
          <p:nvPr>
            <p:ph type="ftr" sz="quarter" idx="10"/>
          </p:nvPr>
        </p:nvSpPr>
        <p:spPr/>
        <p:txBody>
          <a:bodyPr/>
          <a:lstStyle>
            <a:lvl1pPr>
              <a:defRPr/>
            </a:lvl1pPr>
          </a:lstStyle>
          <a:p>
            <a:pPr>
              <a:defRPr/>
            </a:pPr>
            <a:r>
              <a:rPr lang="fr-FR"/>
              <a:t>Comité national du diaconat - Rencontre CND-DRDD - 17 et 18 janvier 2025</a:t>
            </a:r>
            <a:endParaRPr lang="fr-FR" dirty="0"/>
          </a:p>
        </p:txBody>
      </p:sp>
    </p:spTree>
    <p:extLst>
      <p:ext uri="{BB962C8B-B14F-4D97-AF65-F5344CB8AC3E}">
        <p14:creationId xmlns:p14="http://schemas.microsoft.com/office/powerpoint/2010/main" val="18605742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pic>
        <p:nvPicPr>
          <p:cNvPr id="7" name="Image 7">
            <a:extLst>
              <a:ext uri="{FF2B5EF4-FFF2-40B4-BE49-F238E27FC236}">
                <a16:creationId xmlns:a16="http://schemas.microsoft.com/office/drawing/2014/main" id="{ED106829-9C37-5E9D-EFD7-5000CD76BCF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2225" y="5815013"/>
            <a:ext cx="1493838"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8" name="Espace réservé de la date 6">
            <a:extLst>
              <a:ext uri="{FF2B5EF4-FFF2-40B4-BE49-F238E27FC236}">
                <a16:creationId xmlns:a16="http://schemas.microsoft.com/office/drawing/2014/main" id="{8545E66A-CA54-5450-1C6E-56EABAE556DD}"/>
              </a:ext>
            </a:extLst>
          </p:cNvPr>
          <p:cNvSpPr>
            <a:spLocks noGrp="1"/>
          </p:cNvSpPr>
          <p:nvPr>
            <p:ph type="dt" sz="half" idx="10"/>
          </p:nvPr>
        </p:nvSpPr>
        <p:spPr>
          <a:xfrm>
            <a:off x="1619250" y="6308725"/>
            <a:ext cx="2133600" cy="365125"/>
          </a:xfrm>
          <a:prstGeom prst="rect">
            <a:avLst/>
          </a:prstGeom>
        </p:spPr>
        <p:txBody>
          <a:bodyPr/>
          <a:lstStyle>
            <a:lvl1pPr eaLnBrk="1" fontAlgn="auto" hangingPunct="1">
              <a:spcBef>
                <a:spcPts val="0"/>
              </a:spcBef>
              <a:spcAft>
                <a:spcPts val="0"/>
              </a:spcAft>
              <a:defRPr>
                <a:latin typeface="+mn-lt"/>
              </a:defRPr>
            </a:lvl1pPr>
          </a:lstStyle>
          <a:p>
            <a:pPr>
              <a:defRPr/>
            </a:pPr>
            <a:endParaRPr lang="fr-FR"/>
          </a:p>
        </p:txBody>
      </p:sp>
      <p:sp>
        <p:nvSpPr>
          <p:cNvPr id="9" name="Espace réservé du pied de page 7">
            <a:extLst>
              <a:ext uri="{FF2B5EF4-FFF2-40B4-BE49-F238E27FC236}">
                <a16:creationId xmlns:a16="http://schemas.microsoft.com/office/drawing/2014/main" id="{48F373E1-7E27-F873-C344-3CC5F7D98C75}"/>
              </a:ext>
            </a:extLst>
          </p:cNvPr>
          <p:cNvSpPr>
            <a:spLocks noGrp="1"/>
          </p:cNvSpPr>
          <p:nvPr>
            <p:ph type="ftr" sz="quarter" idx="11"/>
          </p:nvPr>
        </p:nvSpPr>
        <p:spPr>
          <a:xfrm>
            <a:off x="3635375" y="6308725"/>
            <a:ext cx="2895600" cy="365125"/>
          </a:xfrm>
        </p:spPr>
        <p:txBody>
          <a:bodyPr/>
          <a:lstStyle>
            <a:lvl1pPr>
              <a:defRPr/>
            </a:lvl1pPr>
          </a:lstStyle>
          <a:p>
            <a:pPr>
              <a:defRPr/>
            </a:pPr>
            <a:r>
              <a:rPr lang="fr-FR"/>
              <a:t>Comité national du diaconat - Rencontre CND-DRDD - 17 et 18 janvier 2025</a:t>
            </a:r>
            <a:endParaRPr lang="fr-FR" dirty="0"/>
          </a:p>
        </p:txBody>
      </p:sp>
      <p:sp>
        <p:nvSpPr>
          <p:cNvPr id="10" name="Espace réservé du numéro de diapositive 8">
            <a:extLst>
              <a:ext uri="{FF2B5EF4-FFF2-40B4-BE49-F238E27FC236}">
                <a16:creationId xmlns:a16="http://schemas.microsoft.com/office/drawing/2014/main" id="{B6153E04-857B-8113-6A58-5D82891A4DFA}"/>
              </a:ext>
            </a:extLst>
          </p:cNvPr>
          <p:cNvSpPr>
            <a:spLocks noGrp="1"/>
          </p:cNvSpPr>
          <p:nvPr>
            <p:ph type="sldNum" sz="quarter" idx="12"/>
          </p:nvPr>
        </p:nvSpPr>
        <p:spPr>
          <a:xfrm>
            <a:off x="6011863" y="6351588"/>
            <a:ext cx="946150" cy="365125"/>
          </a:xfrm>
        </p:spPr>
        <p:txBody>
          <a:bodyPr/>
          <a:lstStyle>
            <a:lvl1pPr>
              <a:defRPr/>
            </a:lvl1pPr>
          </a:lstStyle>
          <a:p>
            <a:pPr>
              <a:defRPr/>
            </a:pPr>
            <a:fld id="{A637567B-3AF6-497B-9FAF-186BA02F6CE9}" type="slidenum">
              <a:rPr lang="fr-FR" altLang="fr-FR"/>
              <a:pPr>
                <a:defRPr/>
              </a:pPr>
              <a:t>‹N°›</a:t>
            </a:fld>
            <a:endParaRPr lang="fr-FR" altLang="fr-FR"/>
          </a:p>
        </p:txBody>
      </p:sp>
    </p:spTree>
    <p:extLst>
      <p:ext uri="{BB962C8B-B14F-4D97-AF65-F5344CB8AC3E}">
        <p14:creationId xmlns:p14="http://schemas.microsoft.com/office/powerpoint/2010/main" val="3525974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pic>
        <p:nvPicPr>
          <p:cNvPr id="3" name="Image 7" descr="Une image contenant table&#10;&#10;Description générée automatiquement">
            <a:extLst>
              <a:ext uri="{FF2B5EF4-FFF2-40B4-BE49-F238E27FC236}">
                <a16:creationId xmlns:a16="http://schemas.microsoft.com/office/drawing/2014/main" id="{B1B5B643-A5AE-C1D6-76C7-CCEC4C63C97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753100"/>
            <a:ext cx="1497013"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p:txBody>
          <a:bodyPr/>
          <a:lstStyle/>
          <a:p>
            <a:r>
              <a:rPr lang="fr-FR"/>
              <a:t>Modifiez le style du titre</a:t>
            </a:r>
          </a:p>
        </p:txBody>
      </p:sp>
      <p:sp>
        <p:nvSpPr>
          <p:cNvPr id="4" name="Espace réservé du pied de page 3">
            <a:extLst>
              <a:ext uri="{FF2B5EF4-FFF2-40B4-BE49-F238E27FC236}">
                <a16:creationId xmlns:a16="http://schemas.microsoft.com/office/drawing/2014/main" id="{36D6F339-91B5-18E7-701A-2012B996135C}"/>
              </a:ext>
            </a:extLst>
          </p:cNvPr>
          <p:cNvSpPr>
            <a:spLocks noGrp="1"/>
          </p:cNvSpPr>
          <p:nvPr>
            <p:ph type="ftr" sz="quarter" idx="10"/>
          </p:nvPr>
        </p:nvSpPr>
        <p:spPr/>
        <p:txBody>
          <a:bodyPr/>
          <a:lstStyle>
            <a:lvl1pPr>
              <a:defRPr/>
            </a:lvl1pPr>
          </a:lstStyle>
          <a:p>
            <a:pPr>
              <a:defRPr/>
            </a:pPr>
            <a:r>
              <a:rPr lang="fr-FR"/>
              <a:t>Comité national du diaconat - Rencontre CND-DRDD - 17 et 18 janvier 2025</a:t>
            </a:r>
            <a:endParaRPr lang="fr-FR" dirty="0"/>
          </a:p>
        </p:txBody>
      </p:sp>
    </p:spTree>
    <p:extLst>
      <p:ext uri="{BB962C8B-B14F-4D97-AF65-F5344CB8AC3E}">
        <p14:creationId xmlns:p14="http://schemas.microsoft.com/office/powerpoint/2010/main" val="1769257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pic>
        <p:nvPicPr>
          <p:cNvPr id="2" name="Image 7">
            <a:extLst>
              <a:ext uri="{FF2B5EF4-FFF2-40B4-BE49-F238E27FC236}">
                <a16:creationId xmlns:a16="http://schemas.microsoft.com/office/drawing/2014/main" id="{7266B274-AB7D-1DF5-4624-382B55F49F0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784850"/>
            <a:ext cx="1493838"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Espace réservé du pied de page 2">
            <a:extLst>
              <a:ext uri="{FF2B5EF4-FFF2-40B4-BE49-F238E27FC236}">
                <a16:creationId xmlns:a16="http://schemas.microsoft.com/office/drawing/2014/main" id="{3E31D4F9-4A25-7D90-A848-7FD51B9D6DFA}"/>
              </a:ext>
            </a:extLst>
          </p:cNvPr>
          <p:cNvSpPr>
            <a:spLocks noGrp="1"/>
          </p:cNvSpPr>
          <p:nvPr>
            <p:ph type="ftr" sz="quarter" idx="10"/>
          </p:nvPr>
        </p:nvSpPr>
        <p:spPr/>
        <p:txBody>
          <a:bodyPr/>
          <a:lstStyle>
            <a:lvl1pPr>
              <a:defRPr/>
            </a:lvl1pPr>
          </a:lstStyle>
          <a:p>
            <a:pPr>
              <a:defRPr/>
            </a:pPr>
            <a:r>
              <a:rPr lang="fr-FR"/>
              <a:t>Comité national du diaconat - Rencontre CND-DRDD - 17 et 18 janvier 2025</a:t>
            </a:r>
            <a:endParaRPr lang="fr-FR" dirty="0"/>
          </a:p>
        </p:txBody>
      </p:sp>
    </p:spTree>
    <p:extLst>
      <p:ext uri="{BB962C8B-B14F-4D97-AF65-F5344CB8AC3E}">
        <p14:creationId xmlns:p14="http://schemas.microsoft.com/office/powerpoint/2010/main" val="2437217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pic>
        <p:nvPicPr>
          <p:cNvPr id="5" name="Image 7">
            <a:extLst>
              <a:ext uri="{FF2B5EF4-FFF2-40B4-BE49-F238E27FC236}">
                <a16:creationId xmlns:a16="http://schemas.microsoft.com/office/drawing/2014/main" id="{001DB0BA-3AAE-CF2E-608C-B84C57197E7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5767388"/>
            <a:ext cx="1493838"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6" name="Espace réservé du pied de page 5">
            <a:extLst>
              <a:ext uri="{FF2B5EF4-FFF2-40B4-BE49-F238E27FC236}">
                <a16:creationId xmlns:a16="http://schemas.microsoft.com/office/drawing/2014/main" id="{28A2949E-4393-12F5-EF53-3A7031EFE51A}"/>
              </a:ext>
            </a:extLst>
          </p:cNvPr>
          <p:cNvSpPr>
            <a:spLocks noGrp="1"/>
          </p:cNvSpPr>
          <p:nvPr>
            <p:ph type="ftr" sz="quarter" idx="10"/>
          </p:nvPr>
        </p:nvSpPr>
        <p:spPr/>
        <p:txBody>
          <a:bodyPr/>
          <a:lstStyle>
            <a:lvl1pPr>
              <a:defRPr/>
            </a:lvl1pPr>
          </a:lstStyle>
          <a:p>
            <a:pPr>
              <a:defRPr/>
            </a:pPr>
            <a:r>
              <a:rPr lang="fr-FR"/>
              <a:t>Comité national du diaconat - Rencontre CND-DRDD - 17 et 18 janvier 2025</a:t>
            </a:r>
            <a:endParaRPr lang="fr-FR" dirty="0"/>
          </a:p>
        </p:txBody>
      </p:sp>
    </p:spTree>
    <p:extLst>
      <p:ext uri="{BB962C8B-B14F-4D97-AF65-F5344CB8AC3E}">
        <p14:creationId xmlns:p14="http://schemas.microsoft.com/office/powerpoint/2010/main" val="444209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u pied de page 5">
            <a:extLst>
              <a:ext uri="{FF2B5EF4-FFF2-40B4-BE49-F238E27FC236}">
                <a16:creationId xmlns:a16="http://schemas.microsoft.com/office/drawing/2014/main" id="{6F481223-0504-7E44-8384-4B24D571E396}"/>
              </a:ext>
            </a:extLst>
          </p:cNvPr>
          <p:cNvSpPr>
            <a:spLocks noGrp="1"/>
          </p:cNvSpPr>
          <p:nvPr>
            <p:ph type="ftr" sz="quarter" idx="10"/>
          </p:nvPr>
        </p:nvSpPr>
        <p:spPr/>
        <p:txBody>
          <a:bodyPr/>
          <a:lstStyle>
            <a:lvl1pPr>
              <a:defRPr/>
            </a:lvl1pPr>
          </a:lstStyle>
          <a:p>
            <a:pPr>
              <a:defRPr/>
            </a:pPr>
            <a:r>
              <a:rPr lang="fr-FR"/>
              <a:t>Comité national du diaconat - Rencontre CND-DRDD - 17 et 18 janvier 2025</a:t>
            </a:r>
            <a:endParaRPr lang="fr-FR" dirty="0"/>
          </a:p>
        </p:txBody>
      </p:sp>
    </p:spTree>
    <p:extLst>
      <p:ext uri="{BB962C8B-B14F-4D97-AF65-F5344CB8AC3E}">
        <p14:creationId xmlns:p14="http://schemas.microsoft.com/office/powerpoint/2010/main" val="7270593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a:extLst>
              <a:ext uri="{FF2B5EF4-FFF2-40B4-BE49-F238E27FC236}">
                <a16:creationId xmlns:a16="http://schemas.microsoft.com/office/drawing/2014/main" id="{5F7F548E-D1E7-BEE6-9A68-48AA5BC48AEA}"/>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fr-FR" altLang="fr-FR"/>
              <a:t>Modifiez le style du titre</a:t>
            </a:r>
          </a:p>
        </p:txBody>
      </p:sp>
      <p:sp>
        <p:nvSpPr>
          <p:cNvPr id="1027" name="Espace réservé du texte 2">
            <a:extLst>
              <a:ext uri="{FF2B5EF4-FFF2-40B4-BE49-F238E27FC236}">
                <a16:creationId xmlns:a16="http://schemas.microsoft.com/office/drawing/2014/main" id="{8B133E16-D16C-7CF4-F65F-32289E5CEAF7}"/>
              </a:ext>
            </a:extLst>
          </p:cNvPr>
          <p:cNvSpPr>
            <a:spLocks noGrp="1" noChangeArrowheads="1"/>
          </p:cNvSpPr>
          <p:nvPr>
            <p:ph type="body" idx="1"/>
          </p:nvPr>
        </p:nvSpPr>
        <p:spPr bwMode="auto">
          <a:xfrm>
            <a:off x="506413" y="15573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FR" altLang="fr-FR"/>
              <a:t>Modifiez les styles du texte du masque</a:t>
            </a:r>
          </a:p>
          <a:p>
            <a:pPr lvl="1"/>
            <a:r>
              <a:rPr lang="fr-FR" altLang="fr-FR"/>
              <a:t>Deuxième niveau</a:t>
            </a:r>
          </a:p>
          <a:p>
            <a:pPr lvl="2"/>
            <a:r>
              <a:rPr lang="fr-FR" altLang="fr-FR"/>
              <a:t>Troisième niveau</a:t>
            </a:r>
          </a:p>
          <a:p>
            <a:pPr lvl="3"/>
            <a:r>
              <a:rPr lang="fr-FR" altLang="fr-FR"/>
              <a:t>Quatrième niveau</a:t>
            </a:r>
          </a:p>
          <a:p>
            <a:pPr lvl="4"/>
            <a:r>
              <a:rPr lang="fr-FR" altLang="fr-FR"/>
              <a:t>Cinquième niveau</a:t>
            </a:r>
          </a:p>
        </p:txBody>
      </p:sp>
      <p:sp>
        <p:nvSpPr>
          <p:cNvPr id="5" name="Espace réservé du pied de page 4">
            <a:extLst>
              <a:ext uri="{FF2B5EF4-FFF2-40B4-BE49-F238E27FC236}">
                <a16:creationId xmlns:a16="http://schemas.microsoft.com/office/drawing/2014/main" id="{2759EA6E-0CCB-BDC7-E42F-5E471A527D6C}"/>
              </a:ext>
            </a:extLst>
          </p:cNvPr>
          <p:cNvSpPr>
            <a:spLocks noGrp="1"/>
          </p:cNvSpPr>
          <p:nvPr>
            <p:ph type="ftr" sz="quarter" idx="3"/>
          </p:nvPr>
        </p:nvSpPr>
        <p:spPr>
          <a:xfrm>
            <a:off x="1619250" y="6492875"/>
            <a:ext cx="6003925" cy="365125"/>
          </a:xfrm>
          <a:prstGeom prst="rect">
            <a:avLst/>
          </a:prstGeom>
        </p:spPr>
        <p:txBody>
          <a:bodyPr vert="horz" lIns="91440" tIns="45720" rIns="91440" bIns="45720" rtlCol="0" anchor="ctr"/>
          <a:lstStyle>
            <a:lvl1pPr algn="ctr" eaLnBrk="1" fontAlgn="auto" hangingPunct="1">
              <a:spcBef>
                <a:spcPts val="0"/>
              </a:spcBef>
              <a:spcAft>
                <a:spcPts val="0"/>
              </a:spcAft>
              <a:defRPr sz="900">
                <a:solidFill>
                  <a:schemeClr val="tx1"/>
                </a:solidFill>
                <a:latin typeface="Garamond" panose="02020404030301010803" pitchFamily="18" charset="0"/>
              </a:defRPr>
            </a:lvl1pPr>
          </a:lstStyle>
          <a:p>
            <a:pPr>
              <a:defRPr/>
            </a:pPr>
            <a:r>
              <a:rPr lang="fr-FR"/>
              <a:t>Comité national du diaconat - Rencontre CND-DRDD - 17 et 18 janvier 2025</a:t>
            </a:r>
            <a:endParaRPr lang="fr-FR" dirty="0"/>
          </a:p>
        </p:txBody>
      </p:sp>
      <p:sp>
        <p:nvSpPr>
          <p:cNvPr id="4" name="Espace réservé du numéro de diapositive 3">
            <a:extLst>
              <a:ext uri="{FF2B5EF4-FFF2-40B4-BE49-F238E27FC236}">
                <a16:creationId xmlns:a16="http://schemas.microsoft.com/office/drawing/2014/main" id="{BEED04D5-98F9-3CB8-3249-8B9B45973802}"/>
              </a:ext>
            </a:extLst>
          </p:cNvPr>
          <p:cNvSpPr>
            <a:spLocks noGrp="1"/>
          </p:cNvSpPr>
          <p:nvPr>
            <p:ph type="sldNum" sz="quarter" idx="4"/>
          </p:nvPr>
        </p:nvSpPr>
        <p:spPr>
          <a:xfrm>
            <a:off x="7235825" y="6492875"/>
            <a:ext cx="4318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900">
                <a:solidFill>
                  <a:schemeClr val="tx2"/>
                </a:solidFill>
              </a:defRPr>
            </a:lvl1pPr>
          </a:lstStyle>
          <a:p>
            <a:pPr>
              <a:defRPr/>
            </a:pPr>
            <a:fld id="{CC1D4221-1356-4412-BA36-50D289054311}" type="slidenum">
              <a:rPr lang="fr-FR" altLang="fr-FR"/>
              <a:pPr>
                <a:defRPr/>
              </a:pPr>
              <a:t>‹N°›</a:t>
            </a:fld>
            <a:endParaRPr lang="fr-FR" altLang="fr-FR" dirty="0"/>
          </a:p>
        </p:txBody>
      </p:sp>
      <p:pic>
        <p:nvPicPr>
          <p:cNvPr id="1030" name="Image 6">
            <a:extLst>
              <a:ext uri="{FF2B5EF4-FFF2-40B4-BE49-F238E27FC236}">
                <a16:creationId xmlns:a16="http://schemas.microsoft.com/office/drawing/2014/main" id="{A74337F7-299C-242B-B60E-6E27A5620DE9}"/>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5876925"/>
            <a:ext cx="871538" cy="971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123" r:id="rId1"/>
    <p:sldLayoutId id="2147485124" r:id="rId2"/>
    <p:sldLayoutId id="2147485125" r:id="rId3"/>
    <p:sldLayoutId id="2147485126" r:id="rId4"/>
    <p:sldLayoutId id="2147485127" r:id="rId5"/>
    <p:sldLayoutId id="2147485128" r:id="rId6"/>
    <p:sldLayoutId id="2147485129" r:id="rId7"/>
    <p:sldLayoutId id="2147485130" r:id="rId8"/>
    <p:sldLayoutId id="2147485131" r:id="rId9"/>
    <p:sldLayoutId id="2147485132" r:id="rId10"/>
    <p:sldLayoutId id="2147485133" r:id="rId11"/>
  </p:sldLayoutIdLst>
  <p:hf sldNum="0" hdr="0" dt="0"/>
  <p:txStyles>
    <p:titleStyle>
      <a:lvl1pPr algn="ctr" rtl="0" eaLnBrk="0" fontAlgn="base" hangingPunct="0">
        <a:spcBef>
          <a:spcPct val="0"/>
        </a:spcBef>
        <a:spcAft>
          <a:spcPct val="0"/>
        </a:spcAft>
        <a:defRPr sz="4400" b="1" kern="1200">
          <a:solidFill>
            <a:srgbClr val="C00000"/>
          </a:solidFill>
          <a:latin typeface="Garamond" panose="02020404030301010803" pitchFamily="18" charset="0"/>
          <a:ea typeface="+mj-ea"/>
          <a:cs typeface="+mj-cs"/>
        </a:defRPr>
      </a:lvl1pPr>
      <a:lvl2pPr algn="ctr" rtl="0" eaLnBrk="0" fontAlgn="base" hangingPunct="0">
        <a:spcBef>
          <a:spcPct val="0"/>
        </a:spcBef>
        <a:spcAft>
          <a:spcPct val="0"/>
        </a:spcAft>
        <a:defRPr sz="4400" b="1">
          <a:solidFill>
            <a:srgbClr val="C00000"/>
          </a:solidFill>
          <a:latin typeface="Garamond" panose="02020404030301010803" pitchFamily="18" charset="0"/>
        </a:defRPr>
      </a:lvl2pPr>
      <a:lvl3pPr algn="ctr" rtl="0" eaLnBrk="0" fontAlgn="base" hangingPunct="0">
        <a:spcBef>
          <a:spcPct val="0"/>
        </a:spcBef>
        <a:spcAft>
          <a:spcPct val="0"/>
        </a:spcAft>
        <a:defRPr sz="4400" b="1">
          <a:solidFill>
            <a:srgbClr val="C00000"/>
          </a:solidFill>
          <a:latin typeface="Garamond" panose="02020404030301010803" pitchFamily="18" charset="0"/>
        </a:defRPr>
      </a:lvl3pPr>
      <a:lvl4pPr algn="ctr" rtl="0" eaLnBrk="0" fontAlgn="base" hangingPunct="0">
        <a:spcBef>
          <a:spcPct val="0"/>
        </a:spcBef>
        <a:spcAft>
          <a:spcPct val="0"/>
        </a:spcAft>
        <a:defRPr sz="4400" b="1">
          <a:solidFill>
            <a:srgbClr val="C00000"/>
          </a:solidFill>
          <a:latin typeface="Garamond" panose="02020404030301010803" pitchFamily="18" charset="0"/>
        </a:defRPr>
      </a:lvl4pPr>
      <a:lvl5pPr algn="ctr" rtl="0" eaLnBrk="0" fontAlgn="base" hangingPunct="0">
        <a:spcBef>
          <a:spcPct val="0"/>
        </a:spcBef>
        <a:spcAft>
          <a:spcPct val="0"/>
        </a:spcAft>
        <a:defRPr sz="4400" b="1">
          <a:solidFill>
            <a:srgbClr val="C00000"/>
          </a:solidFill>
          <a:latin typeface="Garamond" panose="02020404030301010803" pitchFamily="18" charset="0"/>
        </a:defRPr>
      </a:lvl5pPr>
      <a:lvl6pPr marL="457200" algn="ctr" rtl="0" fontAlgn="base">
        <a:spcBef>
          <a:spcPct val="0"/>
        </a:spcBef>
        <a:spcAft>
          <a:spcPct val="0"/>
        </a:spcAft>
        <a:defRPr sz="4400" b="1">
          <a:solidFill>
            <a:srgbClr val="C00000"/>
          </a:solidFill>
          <a:latin typeface="Garamond" panose="02020404030301010803" pitchFamily="18" charset="0"/>
        </a:defRPr>
      </a:lvl6pPr>
      <a:lvl7pPr marL="914400" algn="ctr" rtl="0" fontAlgn="base">
        <a:spcBef>
          <a:spcPct val="0"/>
        </a:spcBef>
        <a:spcAft>
          <a:spcPct val="0"/>
        </a:spcAft>
        <a:defRPr sz="4400" b="1">
          <a:solidFill>
            <a:srgbClr val="C00000"/>
          </a:solidFill>
          <a:latin typeface="Garamond" panose="02020404030301010803" pitchFamily="18" charset="0"/>
        </a:defRPr>
      </a:lvl7pPr>
      <a:lvl8pPr marL="1371600" algn="ctr" rtl="0" fontAlgn="base">
        <a:spcBef>
          <a:spcPct val="0"/>
        </a:spcBef>
        <a:spcAft>
          <a:spcPct val="0"/>
        </a:spcAft>
        <a:defRPr sz="4400" b="1">
          <a:solidFill>
            <a:srgbClr val="C00000"/>
          </a:solidFill>
          <a:latin typeface="Garamond" panose="02020404030301010803" pitchFamily="18" charset="0"/>
        </a:defRPr>
      </a:lvl8pPr>
      <a:lvl9pPr marL="1828800" algn="ctr" rtl="0" fontAlgn="base">
        <a:spcBef>
          <a:spcPct val="0"/>
        </a:spcBef>
        <a:spcAft>
          <a:spcPct val="0"/>
        </a:spcAft>
        <a:defRPr sz="4400" b="1">
          <a:solidFill>
            <a:srgbClr val="C00000"/>
          </a:solidFill>
          <a:latin typeface="Garamond" panose="02020404030301010803" pitchFamily="18"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b="1" kern="1200">
          <a:solidFill>
            <a:srgbClr val="C00000"/>
          </a:solidFill>
          <a:latin typeface="Garamond" panose="02020404030301010803" pitchFamily="18" charset="0"/>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Garamond" panose="02020404030301010803" pitchFamily="18" charset="0"/>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Garamond" panose="02020404030301010803" pitchFamily="18" charset="0"/>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Garamond" panose="02020404030301010803" pitchFamily="18" charset="0"/>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Espace réservé du contenu 5" descr="Une image contenant cercle, symbole, Graphique, Police&#10;&#10;Description générée automatiquement">
            <a:extLst>
              <a:ext uri="{FF2B5EF4-FFF2-40B4-BE49-F238E27FC236}">
                <a16:creationId xmlns:a16="http://schemas.microsoft.com/office/drawing/2014/main" id="{A6BF3A61-5C4F-7A62-E229-689E35E40321}"/>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17688" y="476250"/>
            <a:ext cx="5508625" cy="5508625"/>
          </a:xfrm>
        </p:spPr>
      </p:pic>
      <p:sp>
        <p:nvSpPr>
          <p:cNvPr id="15363" name="Espace réservé du pied de page 3">
            <a:extLst>
              <a:ext uri="{FF2B5EF4-FFF2-40B4-BE49-F238E27FC236}">
                <a16:creationId xmlns:a16="http://schemas.microsoft.com/office/drawing/2014/main" id="{9E082499-BCDD-7312-04D6-9A7C7D794CD2}"/>
              </a:ext>
            </a:extLst>
          </p:cNvPr>
          <p:cNvSpPr>
            <a:spLocks noGrp="1" noChangeArrowheads="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b="1">
                <a:solidFill>
                  <a:srgbClr val="C00000"/>
                </a:solidFill>
                <a:latin typeface="Garamond" panose="02020404030301010803" pitchFamily="18" charset="0"/>
              </a:defRPr>
            </a:lvl1pPr>
            <a:lvl2pPr marL="742950" indent="-285750">
              <a:spcBef>
                <a:spcPct val="20000"/>
              </a:spcBef>
              <a:buFont typeface="Arial" panose="020B0604020202020204" pitchFamily="34" charset="0"/>
              <a:buChar char="–"/>
              <a:defRPr sz="2800">
                <a:solidFill>
                  <a:schemeClr val="tx1"/>
                </a:solidFill>
                <a:latin typeface="Garamond" panose="02020404030301010803" pitchFamily="18" charset="0"/>
              </a:defRPr>
            </a:lvl2pPr>
            <a:lvl3pPr marL="1143000" indent="-228600">
              <a:spcBef>
                <a:spcPct val="20000"/>
              </a:spcBef>
              <a:buFont typeface="Arial" panose="020B0604020202020204" pitchFamily="34" charset="0"/>
              <a:buChar char="•"/>
              <a:defRPr sz="2400">
                <a:solidFill>
                  <a:schemeClr val="tx1"/>
                </a:solidFill>
                <a:latin typeface="Garamond" panose="02020404030301010803" pitchFamily="18" charset="0"/>
              </a:defRPr>
            </a:lvl3pPr>
            <a:lvl4pPr marL="1600200" indent="-228600">
              <a:spcBef>
                <a:spcPct val="20000"/>
              </a:spcBef>
              <a:buFont typeface="Arial" panose="020B0604020202020204" pitchFamily="34" charset="0"/>
              <a:buChar char="–"/>
              <a:defRPr sz="2000">
                <a:solidFill>
                  <a:schemeClr val="tx1"/>
                </a:solidFill>
                <a:latin typeface="Garamond" panose="02020404030301010803" pitchFamily="18" charset="0"/>
              </a:defRPr>
            </a:lvl4pPr>
            <a:lvl5pPr marL="2057400" indent="-228600">
              <a:spcBef>
                <a:spcPct val="20000"/>
              </a:spcBef>
              <a:buFont typeface="Arial" panose="020B0604020202020204" pitchFamily="34" charset="0"/>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9pPr>
          </a:lstStyle>
          <a:p>
            <a:pPr fontAlgn="base">
              <a:spcBef>
                <a:spcPct val="0"/>
              </a:spcBef>
              <a:spcAft>
                <a:spcPct val="0"/>
              </a:spcAft>
              <a:buFontTx/>
              <a:buNone/>
            </a:pPr>
            <a:r>
              <a:rPr lang="fr-FR" altLang="fr-FR" sz="900" b="0">
                <a:solidFill>
                  <a:schemeClr val="tx1"/>
                </a:solidFill>
              </a:rPr>
              <a:t>Comité national du diaconat - Rencontre CND-DRDD - 17 et 18 janvier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Espace réservé du contenu 5" descr="Une image contenant cercle, symbole, Graphique, Police&#10;&#10;Description générée automatiquement">
            <a:extLst>
              <a:ext uri="{FF2B5EF4-FFF2-40B4-BE49-F238E27FC236}">
                <a16:creationId xmlns:a16="http://schemas.microsoft.com/office/drawing/2014/main" id="{7E2170F4-A9AA-A937-585E-A5BF0D45CBB3}"/>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17688" y="476250"/>
            <a:ext cx="5508625" cy="5508625"/>
          </a:xfrm>
        </p:spPr>
      </p:pic>
      <p:sp>
        <p:nvSpPr>
          <p:cNvPr id="32771" name="Espace réservé du pied de page 3">
            <a:extLst>
              <a:ext uri="{FF2B5EF4-FFF2-40B4-BE49-F238E27FC236}">
                <a16:creationId xmlns:a16="http://schemas.microsoft.com/office/drawing/2014/main" id="{DA56D727-0A7F-11B7-5396-85BB6DA71A33}"/>
              </a:ext>
            </a:extLst>
          </p:cNvPr>
          <p:cNvSpPr>
            <a:spLocks noGrp="1" noChangeArrowheads="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b="1">
                <a:solidFill>
                  <a:srgbClr val="C00000"/>
                </a:solidFill>
                <a:latin typeface="Garamond" panose="02020404030301010803" pitchFamily="18" charset="0"/>
              </a:defRPr>
            </a:lvl1pPr>
            <a:lvl2pPr marL="742950" indent="-285750">
              <a:spcBef>
                <a:spcPct val="20000"/>
              </a:spcBef>
              <a:buFont typeface="Arial" panose="020B0604020202020204" pitchFamily="34" charset="0"/>
              <a:buChar char="–"/>
              <a:defRPr sz="2800">
                <a:solidFill>
                  <a:schemeClr val="tx1"/>
                </a:solidFill>
                <a:latin typeface="Garamond" panose="02020404030301010803" pitchFamily="18" charset="0"/>
              </a:defRPr>
            </a:lvl2pPr>
            <a:lvl3pPr marL="1143000" indent="-228600">
              <a:spcBef>
                <a:spcPct val="20000"/>
              </a:spcBef>
              <a:buFont typeface="Arial" panose="020B0604020202020204" pitchFamily="34" charset="0"/>
              <a:buChar char="•"/>
              <a:defRPr sz="2400">
                <a:solidFill>
                  <a:schemeClr val="tx1"/>
                </a:solidFill>
                <a:latin typeface="Garamond" panose="02020404030301010803" pitchFamily="18" charset="0"/>
              </a:defRPr>
            </a:lvl3pPr>
            <a:lvl4pPr marL="1600200" indent="-228600">
              <a:spcBef>
                <a:spcPct val="20000"/>
              </a:spcBef>
              <a:buFont typeface="Arial" panose="020B0604020202020204" pitchFamily="34" charset="0"/>
              <a:buChar char="–"/>
              <a:defRPr sz="2000">
                <a:solidFill>
                  <a:schemeClr val="tx1"/>
                </a:solidFill>
                <a:latin typeface="Garamond" panose="02020404030301010803" pitchFamily="18" charset="0"/>
              </a:defRPr>
            </a:lvl4pPr>
            <a:lvl5pPr marL="2057400" indent="-228600">
              <a:spcBef>
                <a:spcPct val="20000"/>
              </a:spcBef>
              <a:buFont typeface="Arial" panose="020B0604020202020204" pitchFamily="34" charset="0"/>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9pPr>
          </a:lstStyle>
          <a:p>
            <a:pPr fontAlgn="base">
              <a:spcBef>
                <a:spcPct val="0"/>
              </a:spcBef>
              <a:spcAft>
                <a:spcPct val="0"/>
              </a:spcAft>
              <a:buFontTx/>
              <a:buNone/>
            </a:pPr>
            <a:r>
              <a:rPr lang="fr-FR" altLang="fr-FR" sz="900" b="0">
                <a:solidFill>
                  <a:schemeClr val="tx1"/>
                </a:solidFill>
              </a:rPr>
              <a:t>Comité national du diaconat - Rencontre CND-DRDD - 17 et 18 janvier 2025</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ous-titre 2">
            <a:extLst>
              <a:ext uri="{FF2B5EF4-FFF2-40B4-BE49-F238E27FC236}">
                <a16:creationId xmlns:a16="http://schemas.microsoft.com/office/drawing/2014/main" id="{C64FE4B5-277E-226D-44F3-D795CDE2B7BF}"/>
              </a:ext>
            </a:extLst>
          </p:cNvPr>
          <p:cNvSpPr>
            <a:spLocks noGrp="1" noChangeArrowheads="1"/>
          </p:cNvSpPr>
          <p:nvPr>
            <p:ph type="subTitle" idx="1"/>
          </p:nvPr>
        </p:nvSpPr>
        <p:spPr>
          <a:xfrm>
            <a:off x="1763713" y="158750"/>
            <a:ext cx="5543550" cy="1795463"/>
          </a:xfrm>
        </p:spPr>
        <p:txBody>
          <a:bodyPr/>
          <a:lstStyle/>
          <a:p>
            <a:pPr eaLnBrk="1" hangingPunct="1">
              <a:spcBef>
                <a:spcPts val="1200"/>
              </a:spcBef>
            </a:pPr>
            <a:r>
              <a:rPr lang="fr-FR" altLang="fr-FR"/>
              <a:t>Rencontre CND-DRDD</a:t>
            </a:r>
          </a:p>
          <a:p>
            <a:pPr eaLnBrk="1" hangingPunct="1">
              <a:spcBef>
                <a:spcPts val="1200"/>
              </a:spcBef>
            </a:pPr>
            <a:r>
              <a:rPr lang="fr-FR" altLang="fr-FR">
                <a:solidFill>
                  <a:srgbClr val="C00000"/>
                </a:solidFill>
              </a:rPr>
              <a:t>17 et 18 janvier 2025</a:t>
            </a:r>
          </a:p>
          <a:p>
            <a:pPr eaLnBrk="1" hangingPunct="1">
              <a:spcBef>
                <a:spcPts val="1200"/>
              </a:spcBef>
            </a:pPr>
            <a:r>
              <a:rPr lang="fr-FR" altLang="fr-FR" sz="2800">
                <a:solidFill>
                  <a:srgbClr val="C00000"/>
                </a:solidFill>
              </a:rPr>
              <a:t>Maison des évêques « Breteuil »</a:t>
            </a:r>
            <a:br>
              <a:rPr lang="fr-FR" altLang="fr-FR" sz="2800">
                <a:solidFill>
                  <a:srgbClr val="C00000"/>
                </a:solidFill>
              </a:rPr>
            </a:br>
            <a:endParaRPr lang="fr-FR" altLang="fr-FR" sz="2800">
              <a:solidFill>
                <a:srgbClr val="C00000"/>
              </a:solidFill>
            </a:endParaRPr>
          </a:p>
        </p:txBody>
      </p:sp>
      <p:sp>
        <p:nvSpPr>
          <p:cNvPr id="33795" name="Espace réservé du pied de page 3">
            <a:extLst>
              <a:ext uri="{FF2B5EF4-FFF2-40B4-BE49-F238E27FC236}">
                <a16:creationId xmlns:a16="http://schemas.microsoft.com/office/drawing/2014/main" id="{6BDD57CB-88CC-04B5-3A0B-40161601559F}"/>
              </a:ext>
            </a:extLst>
          </p:cNvPr>
          <p:cNvSpPr>
            <a:spLocks noGrp="1" noChangeArrowheads="1"/>
          </p:cNvSpPr>
          <p:nvPr>
            <p:ph type="ftr" sz="quarter" idx="10"/>
          </p:nvPr>
        </p:nvSpPr>
        <p:spPr bwMode="auto">
          <a:xfrm>
            <a:off x="1042988" y="6459538"/>
            <a:ext cx="6985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b="1">
                <a:solidFill>
                  <a:srgbClr val="C00000"/>
                </a:solidFill>
                <a:latin typeface="Garamond" panose="02020404030301010803" pitchFamily="18" charset="0"/>
              </a:defRPr>
            </a:lvl1pPr>
            <a:lvl2pPr marL="742950" indent="-285750">
              <a:spcBef>
                <a:spcPct val="20000"/>
              </a:spcBef>
              <a:buFont typeface="Arial" panose="020B0604020202020204" pitchFamily="34" charset="0"/>
              <a:buChar char="–"/>
              <a:defRPr sz="2800">
                <a:solidFill>
                  <a:schemeClr val="tx1"/>
                </a:solidFill>
                <a:latin typeface="Garamond" panose="02020404030301010803" pitchFamily="18" charset="0"/>
              </a:defRPr>
            </a:lvl2pPr>
            <a:lvl3pPr marL="1143000" indent="-228600">
              <a:spcBef>
                <a:spcPct val="20000"/>
              </a:spcBef>
              <a:buFont typeface="Arial" panose="020B0604020202020204" pitchFamily="34" charset="0"/>
              <a:buChar char="•"/>
              <a:defRPr sz="2400">
                <a:solidFill>
                  <a:schemeClr val="tx1"/>
                </a:solidFill>
                <a:latin typeface="Garamond" panose="02020404030301010803" pitchFamily="18" charset="0"/>
              </a:defRPr>
            </a:lvl3pPr>
            <a:lvl4pPr marL="1600200" indent="-228600">
              <a:spcBef>
                <a:spcPct val="20000"/>
              </a:spcBef>
              <a:buFont typeface="Arial" panose="020B0604020202020204" pitchFamily="34" charset="0"/>
              <a:buChar char="–"/>
              <a:defRPr sz="2000">
                <a:solidFill>
                  <a:schemeClr val="tx1"/>
                </a:solidFill>
                <a:latin typeface="Garamond" panose="02020404030301010803" pitchFamily="18" charset="0"/>
              </a:defRPr>
            </a:lvl4pPr>
            <a:lvl5pPr marL="2057400" indent="-228600">
              <a:spcBef>
                <a:spcPct val="20000"/>
              </a:spcBef>
              <a:buFont typeface="Arial" panose="020B0604020202020204" pitchFamily="34" charset="0"/>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9pPr>
          </a:lstStyle>
          <a:p>
            <a:pPr fontAlgn="base">
              <a:spcBef>
                <a:spcPct val="0"/>
              </a:spcBef>
              <a:spcAft>
                <a:spcPct val="0"/>
              </a:spcAft>
              <a:buFontTx/>
              <a:buNone/>
            </a:pPr>
            <a:r>
              <a:rPr lang="fr-FR" altLang="fr-FR" sz="900" b="0">
                <a:solidFill>
                  <a:schemeClr val="tx1"/>
                </a:solidFill>
              </a:rPr>
              <a:t>Comité national du diaconat - Rencontre CND-DRDD - 17 et 18 janvier 2025</a:t>
            </a:r>
          </a:p>
        </p:txBody>
      </p:sp>
      <p:pic>
        <p:nvPicPr>
          <p:cNvPr id="33796" name="Image 4">
            <a:extLst>
              <a:ext uri="{FF2B5EF4-FFF2-40B4-BE49-F238E27FC236}">
                <a16:creationId xmlns:a16="http://schemas.microsoft.com/office/drawing/2014/main" id="{30B54380-DA73-5DEE-C87B-CF8C9D5AF33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 y="69850"/>
            <a:ext cx="1625600"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797" name="Image 5" descr="Une image contenant cercle, symbole, Graphique, Police&#10;&#10;Description générée automatiquement">
            <a:extLst>
              <a:ext uri="{FF2B5EF4-FFF2-40B4-BE49-F238E27FC236}">
                <a16:creationId xmlns:a16="http://schemas.microsoft.com/office/drawing/2014/main" id="{854C8971-EE9E-3C36-78A1-DA8CC4767C3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3613" y="219075"/>
            <a:ext cx="16256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8" name="ZoneTexte 12">
            <a:extLst>
              <a:ext uri="{FF2B5EF4-FFF2-40B4-BE49-F238E27FC236}">
                <a16:creationId xmlns:a16="http://schemas.microsoft.com/office/drawing/2014/main" id="{69498FBC-7D49-2A34-D912-92500A3867B6}"/>
              </a:ext>
            </a:extLst>
          </p:cNvPr>
          <p:cNvSpPr txBox="1">
            <a:spLocks noChangeArrowheads="1"/>
          </p:cNvSpPr>
          <p:nvPr/>
        </p:nvSpPr>
        <p:spPr bwMode="auto">
          <a:xfrm>
            <a:off x="0" y="2492375"/>
            <a:ext cx="91440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b="1">
                <a:solidFill>
                  <a:srgbClr val="C00000"/>
                </a:solidFill>
                <a:latin typeface="Garamond" panose="02020404030301010803" pitchFamily="18" charset="0"/>
              </a:defRPr>
            </a:lvl1pPr>
            <a:lvl2pPr marL="742950" indent="-285750">
              <a:spcBef>
                <a:spcPct val="20000"/>
              </a:spcBef>
              <a:buFont typeface="Arial" panose="020B0604020202020204" pitchFamily="34" charset="0"/>
              <a:buChar char="–"/>
              <a:defRPr sz="2800">
                <a:solidFill>
                  <a:schemeClr val="tx1"/>
                </a:solidFill>
                <a:latin typeface="Garamond" panose="02020404030301010803" pitchFamily="18" charset="0"/>
              </a:defRPr>
            </a:lvl2pPr>
            <a:lvl3pPr marL="1143000" indent="-228600">
              <a:spcBef>
                <a:spcPct val="20000"/>
              </a:spcBef>
              <a:buFont typeface="Arial" panose="020B0604020202020204" pitchFamily="34" charset="0"/>
              <a:buChar char="•"/>
              <a:defRPr sz="2400">
                <a:solidFill>
                  <a:schemeClr val="tx1"/>
                </a:solidFill>
                <a:latin typeface="Garamond" panose="02020404030301010803" pitchFamily="18" charset="0"/>
              </a:defRPr>
            </a:lvl3pPr>
            <a:lvl4pPr marL="1600200" indent="-228600">
              <a:spcBef>
                <a:spcPct val="20000"/>
              </a:spcBef>
              <a:buFont typeface="Arial" panose="020B0604020202020204" pitchFamily="34" charset="0"/>
              <a:buChar char="–"/>
              <a:defRPr sz="2000">
                <a:solidFill>
                  <a:schemeClr val="tx1"/>
                </a:solidFill>
                <a:latin typeface="Garamond" panose="02020404030301010803" pitchFamily="18" charset="0"/>
              </a:defRPr>
            </a:lvl4pPr>
            <a:lvl5pPr marL="2057400" indent="-228600">
              <a:spcBef>
                <a:spcPct val="20000"/>
              </a:spcBef>
              <a:buFont typeface="Arial" panose="020B0604020202020204" pitchFamily="34" charset="0"/>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9pPr>
          </a:lstStyle>
          <a:p>
            <a:pPr algn="ctr" eaLnBrk="1" hangingPunct="1">
              <a:spcBef>
                <a:spcPts val="1200"/>
              </a:spcBef>
              <a:buFontTx/>
              <a:buNone/>
            </a:pPr>
            <a:r>
              <a:rPr lang="fr-FR" altLang="fr-FR"/>
              <a:t>Comment les diacres de mon diocèse </a:t>
            </a:r>
            <a:br>
              <a:rPr lang="fr-FR" altLang="fr-FR"/>
            </a:br>
            <a:r>
              <a:rPr lang="fr-FR" altLang="fr-FR"/>
              <a:t>disposent-ils l’Église à l’exercice de la charité ?</a:t>
            </a:r>
          </a:p>
          <a:p>
            <a:pPr algn="ctr" eaLnBrk="1" hangingPunct="1">
              <a:spcBef>
                <a:spcPts val="1200"/>
              </a:spcBef>
              <a:buFontTx/>
              <a:buNone/>
            </a:pPr>
            <a:r>
              <a:rPr lang="fr-FR" altLang="fr-FR" i="1">
                <a:solidFill>
                  <a:schemeClr val="tx1"/>
                </a:solidFill>
              </a:rPr>
              <a:t>Lancement des ateliers</a:t>
            </a:r>
          </a:p>
          <a:p>
            <a:pPr algn="ctr" eaLnBrk="1" hangingPunct="1">
              <a:spcBef>
                <a:spcPct val="0"/>
              </a:spcBef>
              <a:buFontTx/>
              <a:buNone/>
            </a:pPr>
            <a:endParaRPr lang="fr-FR" altLang="fr-FR" sz="2400">
              <a:solidFill>
                <a:schemeClr val="tx1"/>
              </a:solidFill>
            </a:endParaRPr>
          </a:p>
          <a:p>
            <a:pPr algn="ctr" eaLnBrk="1" hangingPunct="1">
              <a:spcBef>
                <a:spcPts val="1200"/>
              </a:spcBef>
              <a:buFontTx/>
              <a:buNone/>
            </a:pPr>
            <a:r>
              <a:rPr lang="fr-FR" altLang="fr-FR" sz="2800">
                <a:solidFill>
                  <a:schemeClr val="tx1"/>
                </a:solidFill>
              </a:rPr>
              <a:t>P. Antoine Loyer et Sr Sabine Algrin</a:t>
            </a:r>
            <a:br>
              <a:rPr lang="fr-FR" altLang="fr-FR" sz="2800">
                <a:solidFill>
                  <a:schemeClr val="tx1"/>
                </a:solidFill>
              </a:rPr>
            </a:br>
            <a:r>
              <a:rPr lang="fr-FR" altLang="fr-FR" sz="2800">
                <a:solidFill>
                  <a:schemeClr val="tx1"/>
                </a:solidFill>
              </a:rPr>
              <a:t>Membres du CND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Espace réservé du contenu 5" descr="Une image contenant cercle, symbole, Graphique, Police&#10;&#10;Description générée automatiquement">
            <a:extLst>
              <a:ext uri="{FF2B5EF4-FFF2-40B4-BE49-F238E27FC236}">
                <a16:creationId xmlns:a16="http://schemas.microsoft.com/office/drawing/2014/main" id="{C7A0206C-7E7C-447A-B721-8DC92338077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17688" y="476250"/>
            <a:ext cx="5508625" cy="5508625"/>
          </a:xfrm>
        </p:spPr>
      </p:pic>
      <p:sp>
        <p:nvSpPr>
          <p:cNvPr id="35843" name="Espace réservé du pied de page 3">
            <a:extLst>
              <a:ext uri="{FF2B5EF4-FFF2-40B4-BE49-F238E27FC236}">
                <a16:creationId xmlns:a16="http://schemas.microsoft.com/office/drawing/2014/main" id="{269BE55F-8CB2-E602-D89E-E0C6A4859C4B}"/>
              </a:ext>
            </a:extLst>
          </p:cNvPr>
          <p:cNvSpPr>
            <a:spLocks noGrp="1" noChangeArrowheads="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b="1">
                <a:solidFill>
                  <a:srgbClr val="C00000"/>
                </a:solidFill>
                <a:latin typeface="Garamond" panose="02020404030301010803" pitchFamily="18" charset="0"/>
              </a:defRPr>
            </a:lvl1pPr>
            <a:lvl2pPr marL="742950" indent="-285750">
              <a:spcBef>
                <a:spcPct val="20000"/>
              </a:spcBef>
              <a:buFont typeface="Arial" panose="020B0604020202020204" pitchFamily="34" charset="0"/>
              <a:buChar char="–"/>
              <a:defRPr sz="2800">
                <a:solidFill>
                  <a:schemeClr val="tx1"/>
                </a:solidFill>
                <a:latin typeface="Garamond" panose="02020404030301010803" pitchFamily="18" charset="0"/>
              </a:defRPr>
            </a:lvl2pPr>
            <a:lvl3pPr marL="1143000" indent="-228600">
              <a:spcBef>
                <a:spcPct val="20000"/>
              </a:spcBef>
              <a:buFont typeface="Arial" panose="020B0604020202020204" pitchFamily="34" charset="0"/>
              <a:buChar char="•"/>
              <a:defRPr sz="2400">
                <a:solidFill>
                  <a:schemeClr val="tx1"/>
                </a:solidFill>
                <a:latin typeface="Garamond" panose="02020404030301010803" pitchFamily="18" charset="0"/>
              </a:defRPr>
            </a:lvl3pPr>
            <a:lvl4pPr marL="1600200" indent="-228600">
              <a:spcBef>
                <a:spcPct val="20000"/>
              </a:spcBef>
              <a:buFont typeface="Arial" panose="020B0604020202020204" pitchFamily="34" charset="0"/>
              <a:buChar char="–"/>
              <a:defRPr sz="2000">
                <a:solidFill>
                  <a:schemeClr val="tx1"/>
                </a:solidFill>
                <a:latin typeface="Garamond" panose="02020404030301010803" pitchFamily="18" charset="0"/>
              </a:defRPr>
            </a:lvl4pPr>
            <a:lvl5pPr marL="2057400" indent="-228600">
              <a:spcBef>
                <a:spcPct val="20000"/>
              </a:spcBef>
              <a:buFont typeface="Arial" panose="020B0604020202020204" pitchFamily="34" charset="0"/>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9pPr>
          </a:lstStyle>
          <a:p>
            <a:pPr fontAlgn="base">
              <a:spcBef>
                <a:spcPct val="0"/>
              </a:spcBef>
              <a:spcAft>
                <a:spcPct val="0"/>
              </a:spcAft>
              <a:buFontTx/>
              <a:buNone/>
            </a:pPr>
            <a:r>
              <a:rPr lang="fr-FR" altLang="fr-FR" sz="900" b="0">
                <a:solidFill>
                  <a:schemeClr val="tx1"/>
                </a:solidFill>
              </a:rPr>
              <a:t>Comité national du diaconat - Rencontre CND-DRDD - 17 et 18 janvier 2025</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E1097CC5-7258-3523-AB08-FDC189E2B05D}"/>
              </a:ext>
            </a:extLst>
          </p:cNvPr>
          <p:cNvSpPr>
            <a:spLocks noGrp="1"/>
          </p:cNvSpPr>
          <p:nvPr>
            <p:ph type="ftr" sz="quarter" idx="10"/>
          </p:nvPr>
        </p:nvSpPr>
        <p:spPr/>
        <p:txBody>
          <a:bodyPr/>
          <a:lstStyle/>
          <a:p>
            <a:pPr>
              <a:defRPr/>
            </a:pPr>
            <a:r>
              <a:rPr lang="fr-FR"/>
              <a:t>Comité national du diaconat - Rencontre CND-DRDD - 17 et 18 janvier 2025</a:t>
            </a:r>
            <a:endParaRPr lang="fr-FR" dirty="0"/>
          </a:p>
        </p:txBody>
      </p:sp>
      <p:pic>
        <p:nvPicPr>
          <p:cNvPr id="4" name="Image 3" descr="Une image contenant peinture, habits, intérieur, personne&#10;&#10;Description générée automatiquement">
            <a:extLst>
              <a:ext uri="{FF2B5EF4-FFF2-40B4-BE49-F238E27FC236}">
                <a16:creationId xmlns:a16="http://schemas.microsoft.com/office/drawing/2014/main" id="{BBFA6C26-D794-D9FC-C7E9-73A98B5F4AA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1680" y="319153"/>
            <a:ext cx="6278993" cy="6153134"/>
          </a:xfrm>
          <a:prstGeom prst="rect">
            <a:avLst/>
          </a:prstGeom>
        </p:spPr>
      </p:pic>
    </p:spTree>
    <p:extLst>
      <p:ext uri="{BB962C8B-B14F-4D97-AF65-F5344CB8AC3E}">
        <p14:creationId xmlns:p14="http://schemas.microsoft.com/office/powerpoint/2010/main" val="38120501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ous-titre 2">
            <a:extLst>
              <a:ext uri="{FF2B5EF4-FFF2-40B4-BE49-F238E27FC236}">
                <a16:creationId xmlns:a16="http://schemas.microsoft.com/office/drawing/2014/main" id="{E425C8BC-DB76-B3D7-2A68-4F8913EED7CE}"/>
              </a:ext>
            </a:extLst>
          </p:cNvPr>
          <p:cNvSpPr>
            <a:spLocks noGrp="1" noChangeArrowheads="1"/>
          </p:cNvSpPr>
          <p:nvPr>
            <p:ph type="subTitle" idx="1"/>
          </p:nvPr>
        </p:nvSpPr>
        <p:spPr>
          <a:xfrm>
            <a:off x="1763713" y="158750"/>
            <a:ext cx="5543550" cy="1795463"/>
          </a:xfrm>
        </p:spPr>
        <p:txBody>
          <a:bodyPr/>
          <a:lstStyle/>
          <a:p>
            <a:pPr eaLnBrk="1" hangingPunct="1">
              <a:spcBef>
                <a:spcPts val="1200"/>
              </a:spcBef>
            </a:pPr>
            <a:r>
              <a:rPr lang="fr-FR" altLang="fr-FR"/>
              <a:t>Rencontre CND-DRDD</a:t>
            </a:r>
          </a:p>
          <a:p>
            <a:pPr eaLnBrk="1" hangingPunct="1">
              <a:spcBef>
                <a:spcPts val="1200"/>
              </a:spcBef>
            </a:pPr>
            <a:r>
              <a:rPr lang="fr-FR" altLang="fr-FR">
                <a:solidFill>
                  <a:srgbClr val="C00000"/>
                </a:solidFill>
              </a:rPr>
              <a:t>17 et 18 janvier 2025</a:t>
            </a:r>
          </a:p>
          <a:p>
            <a:pPr eaLnBrk="1" hangingPunct="1">
              <a:spcBef>
                <a:spcPts val="1200"/>
              </a:spcBef>
            </a:pPr>
            <a:r>
              <a:rPr lang="fr-FR" altLang="fr-FR" sz="2800">
                <a:solidFill>
                  <a:srgbClr val="C00000"/>
                </a:solidFill>
              </a:rPr>
              <a:t>Maison des évêques « Breteuil »</a:t>
            </a:r>
            <a:br>
              <a:rPr lang="fr-FR" altLang="fr-FR" sz="2800">
                <a:solidFill>
                  <a:srgbClr val="C00000"/>
                </a:solidFill>
              </a:rPr>
            </a:br>
            <a:endParaRPr lang="fr-FR" altLang="fr-FR" sz="2800">
              <a:solidFill>
                <a:srgbClr val="C00000"/>
              </a:solidFill>
            </a:endParaRPr>
          </a:p>
        </p:txBody>
      </p:sp>
      <p:sp>
        <p:nvSpPr>
          <p:cNvPr id="36867" name="Espace réservé du pied de page 3">
            <a:extLst>
              <a:ext uri="{FF2B5EF4-FFF2-40B4-BE49-F238E27FC236}">
                <a16:creationId xmlns:a16="http://schemas.microsoft.com/office/drawing/2014/main" id="{98CDF9BC-E0BE-61C7-2AB0-C9EA38DBB536}"/>
              </a:ext>
            </a:extLst>
          </p:cNvPr>
          <p:cNvSpPr>
            <a:spLocks noGrp="1" noChangeArrowheads="1"/>
          </p:cNvSpPr>
          <p:nvPr>
            <p:ph type="ftr" sz="quarter" idx="10"/>
          </p:nvPr>
        </p:nvSpPr>
        <p:spPr bwMode="auto">
          <a:xfrm>
            <a:off x="1042988" y="6459538"/>
            <a:ext cx="6985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b="1">
                <a:solidFill>
                  <a:srgbClr val="C00000"/>
                </a:solidFill>
                <a:latin typeface="Garamond" panose="02020404030301010803" pitchFamily="18" charset="0"/>
              </a:defRPr>
            </a:lvl1pPr>
            <a:lvl2pPr marL="742950" indent="-285750">
              <a:spcBef>
                <a:spcPct val="20000"/>
              </a:spcBef>
              <a:buFont typeface="Arial" panose="020B0604020202020204" pitchFamily="34" charset="0"/>
              <a:buChar char="–"/>
              <a:defRPr sz="2800">
                <a:solidFill>
                  <a:schemeClr val="tx1"/>
                </a:solidFill>
                <a:latin typeface="Garamond" panose="02020404030301010803" pitchFamily="18" charset="0"/>
              </a:defRPr>
            </a:lvl2pPr>
            <a:lvl3pPr marL="1143000" indent="-228600">
              <a:spcBef>
                <a:spcPct val="20000"/>
              </a:spcBef>
              <a:buFont typeface="Arial" panose="020B0604020202020204" pitchFamily="34" charset="0"/>
              <a:buChar char="•"/>
              <a:defRPr sz="2400">
                <a:solidFill>
                  <a:schemeClr val="tx1"/>
                </a:solidFill>
                <a:latin typeface="Garamond" panose="02020404030301010803" pitchFamily="18" charset="0"/>
              </a:defRPr>
            </a:lvl3pPr>
            <a:lvl4pPr marL="1600200" indent="-228600">
              <a:spcBef>
                <a:spcPct val="20000"/>
              </a:spcBef>
              <a:buFont typeface="Arial" panose="020B0604020202020204" pitchFamily="34" charset="0"/>
              <a:buChar char="–"/>
              <a:defRPr sz="2000">
                <a:solidFill>
                  <a:schemeClr val="tx1"/>
                </a:solidFill>
                <a:latin typeface="Garamond" panose="02020404030301010803" pitchFamily="18" charset="0"/>
              </a:defRPr>
            </a:lvl4pPr>
            <a:lvl5pPr marL="2057400" indent="-228600">
              <a:spcBef>
                <a:spcPct val="20000"/>
              </a:spcBef>
              <a:buFont typeface="Arial" panose="020B0604020202020204" pitchFamily="34" charset="0"/>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9pPr>
          </a:lstStyle>
          <a:p>
            <a:pPr fontAlgn="base">
              <a:spcBef>
                <a:spcPct val="0"/>
              </a:spcBef>
              <a:spcAft>
                <a:spcPct val="0"/>
              </a:spcAft>
              <a:buFontTx/>
              <a:buNone/>
            </a:pPr>
            <a:r>
              <a:rPr lang="fr-FR" altLang="fr-FR" sz="900" b="0">
                <a:solidFill>
                  <a:schemeClr val="tx1"/>
                </a:solidFill>
              </a:rPr>
              <a:t>Comité national du diaconat - Rencontre CND-DRDD - 17 et 18 janvier 2025</a:t>
            </a:r>
          </a:p>
        </p:txBody>
      </p:sp>
      <p:pic>
        <p:nvPicPr>
          <p:cNvPr id="36868" name="Image 4">
            <a:extLst>
              <a:ext uri="{FF2B5EF4-FFF2-40B4-BE49-F238E27FC236}">
                <a16:creationId xmlns:a16="http://schemas.microsoft.com/office/drawing/2014/main" id="{86927A25-91AE-933B-34EA-E62CDC73539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 y="69850"/>
            <a:ext cx="1625600"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6869" name="Image 5" descr="Une image contenant cercle, symbole, Graphique, Police&#10;&#10;Description générée automatiquement">
            <a:extLst>
              <a:ext uri="{FF2B5EF4-FFF2-40B4-BE49-F238E27FC236}">
                <a16:creationId xmlns:a16="http://schemas.microsoft.com/office/drawing/2014/main" id="{C0E33513-BE23-8F2C-4124-34F557F63EE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3613" y="219075"/>
            <a:ext cx="16256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70" name="ZoneTexte 12">
            <a:extLst>
              <a:ext uri="{FF2B5EF4-FFF2-40B4-BE49-F238E27FC236}">
                <a16:creationId xmlns:a16="http://schemas.microsoft.com/office/drawing/2014/main" id="{ED476787-01B0-235C-7BF6-89C3BD4225C4}"/>
              </a:ext>
            </a:extLst>
          </p:cNvPr>
          <p:cNvSpPr txBox="1">
            <a:spLocks noChangeArrowheads="1"/>
          </p:cNvSpPr>
          <p:nvPr/>
        </p:nvSpPr>
        <p:spPr bwMode="auto">
          <a:xfrm>
            <a:off x="0" y="2084388"/>
            <a:ext cx="9144000"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b="1">
                <a:solidFill>
                  <a:srgbClr val="C00000"/>
                </a:solidFill>
                <a:latin typeface="Garamond" panose="02020404030301010803" pitchFamily="18" charset="0"/>
              </a:defRPr>
            </a:lvl1pPr>
            <a:lvl2pPr marL="742950" indent="-285750">
              <a:spcBef>
                <a:spcPct val="20000"/>
              </a:spcBef>
              <a:buFont typeface="Arial" panose="020B0604020202020204" pitchFamily="34" charset="0"/>
              <a:buChar char="–"/>
              <a:defRPr sz="2800">
                <a:solidFill>
                  <a:schemeClr val="tx1"/>
                </a:solidFill>
                <a:latin typeface="Garamond" panose="02020404030301010803" pitchFamily="18" charset="0"/>
              </a:defRPr>
            </a:lvl2pPr>
            <a:lvl3pPr marL="1143000" indent="-228600">
              <a:spcBef>
                <a:spcPct val="20000"/>
              </a:spcBef>
              <a:buFont typeface="Arial" panose="020B0604020202020204" pitchFamily="34" charset="0"/>
              <a:buChar char="•"/>
              <a:defRPr sz="2400">
                <a:solidFill>
                  <a:schemeClr val="tx1"/>
                </a:solidFill>
                <a:latin typeface="Garamond" panose="02020404030301010803" pitchFamily="18" charset="0"/>
              </a:defRPr>
            </a:lvl3pPr>
            <a:lvl4pPr marL="1600200" indent="-228600">
              <a:spcBef>
                <a:spcPct val="20000"/>
              </a:spcBef>
              <a:buFont typeface="Arial" panose="020B0604020202020204" pitchFamily="34" charset="0"/>
              <a:buChar char="–"/>
              <a:defRPr sz="2000">
                <a:solidFill>
                  <a:schemeClr val="tx1"/>
                </a:solidFill>
                <a:latin typeface="Garamond" panose="02020404030301010803" pitchFamily="18" charset="0"/>
              </a:defRPr>
            </a:lvl4pPr>
            <a:lvl5pPr marL="2057400" indent="-228600">
              <a:spcBef>
                <a:spcPct val="20000"/>
              </a:spcBef>
              <a:buFont typeface="Arial" panose="020B0604020202020204" pitchFamily="34" charset="0"/>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9pPr>
          </a:lstStyle>
          <a:p>
            <a:pPr algn="ctr" eaLnBrk="1" hangingPunct="1">
              <a:spcBef>
                <a:spcPts val="1200"/>
              </a:spcBef>
              <a:buFontTx/>
              <a:buNone/>
            </a:pPr>
            <a:r>
              <a:rPr lang="fr-FR" altLang="fr-FR"/>
              <a:t>Comment les diacres de mon diocèse disposent-ils l’Église à l’exercice de la charité ?</a:t>
            </a:r>
          </a:p>
          <a:p>
            <a:pPr algn="ctr" eaLnBrk="1" hangingPunct="1">
              <a:spcBef>
                <a:spcPts val="1200"/>
              </a:spcBef>
              <a:buFontTx/>
              <a:buNone/>
            </a:pPr>
            <a:r>
              <a:rPr lang="fr-FR" altLang="fr-FR" i="1">
                <a:solidFill>
                  <a:schemeClr val="tx1"/>
                </a:solidFill>
              </a:rPr>
              <a:t>Retour des ateliers</a:t>
            </a:r>
          </a:p>
          <a:p>
            <a:pPr algn="ctr" eaLnBrk="1" hangingPunct="1">
              <a:spcBef>
                <a:spcPct val="0"/>
              </a:spcBef>
              <a:buFontTx/>
              <a:buNone/>
            </a:pPr>
            <a:endParaRPr lang="fr-FR" altLang="fr-FR" sz="2400">
              <a:solidFill>
                <a:schemeClr val="tx1"/>
              </a:solidFill>
            </a:endParaRPr>
          </a:p>
          <a:p>
            <a:pPr algn="ctr" eaLnBrk="1" hangingPunct="1">
              <a:spcBef>
                <a:spcPts val="1200"/>
              </a:spcBef>
              <a:buFontTx/>
              <a:buNone/>
            </a:pPr>
            <a:r>
              <a:rPr lang="fr-FR" altLang="fr-FR" sz="2800">
                <a:solidFill>
                  <a:schemeClr val="tx1"/>
                </a:solidFill>
              </a:rPr>
              <a:t>P. Antoine Loyer et Sr Sabine Algrin</a:t>
            </a:r>
            <a:br>
              <a:rPr lang="fr-FR" altLang="fr-FR" sz="2800">
                <a:solidFill>
                  <a:schemeClr val="tx1"/>
                </a:solidFill>
              </a:rPr>
            </a:br>
            <a:r>
              <a:rPr lang="fr-FR" altLang="fr-FR" sz="2800">
                <a:solidFill>
                  <a:schemeClr val="tx1"/>
                </a:solidFill>
              </a:rPr>
              <a:t>Membres du CND </a:t>
            </a:r>
          </a:p>
          <a:p>
            <a:pPr algn="ctr" eaLnBrk="1" hangingPunct="1">
              <a:spcBef>
                <a:spcPts val="1200"/>
              </a:spcBef>
              <a:buFontTx/>
              <a:buNone/>
            </a:pPr>
            <a:r>
              <a:rPr lang="fr-FR" altLang="fr-FR" sz="2800">
                <a:solidFill>
                  <a:schemeClr val="tx1"/>
                </a:solidFill>
              </a:rPr>
              <a:t>Jean Caron</a:t>
            </a:r>
            <a:br>
              <a:rPr lang="fr-FR" altLang="fr-FR" sz="2800">
                <a:solidFill>
                  <a:schemeClr val="tx1"/>
                </a:solidFill>
              </a:rPr>
            </a:br>
            <a:r>
              <a:rPr lang="fr-FR" altLang="fr-FR" sz="2800">
                <a:solidFill>
                  <a:schemeClr val="tx1"/>
                </a:solidFill>
              </a:rPr>
              <a:t>Rédacteur en chef de </a:t>
            </a:r>
            <a:r>
              <a:rPr lang="fr-FR" altLang="fr-FR" sz="2800" i="1">
                <a:solidFill>
                  <a:schemeClr val="tx1"/>
                </a:solidFill>
              </a:rPr>
              <a:t>Diaconat aujourd’hui</a:t>
            </a:r>
            <a:br>
              <a:rPr lang="fr-FR" altLang="fr-FR" sz="2800" i="1">
                <a:solidFill>
                  <a:schemeClr val="tx1"/>
                </a:solidFill>
              </a:rPr>
            </a:br>
            <a:br>
              <a:rPr lang="fr-FR" altLang="fr-FR" sz="2800">
                <a:solidFill>
                  <a:schemeClr val="tx1"/>
                </a:solidFill>
              </a:rPr>
            </a:br>
            <a:endParaRPr lang="fr-FR" altLang="fr-FR" sz="280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ous-titre 2">
            <a:extLst>
              <a:ext uri="{FF2B5EF4-FFF2-40B4-BE49-F238E27FC236}">
                <a16:creationId xmlns:a16="http://schemas.microsoft.com/office/drawing/2014/main" id="{552AF1DE-7E9C-E903-C6A5-9C861B29F3B0}"/>
              </a:ext>
            </a:extLst>
          </p:cNvPr>
          <p:cNvSpPr>
            <a:spLocks noGrp="1" noChangeArrowheads="1"/>
          </p:cNvSpPr>
          <p:nvPr>
            <p:ph type="subTitle" idx="1"/>
          </p:nvPr>
        </p:nvSpPr>
        <p:spPr>
          <a:xfrm>
            <a:off x="1763713" y="158750"/>
            <a:ext cx="5543550" cy="1795463"/>
          </a:xfrm>
        </p:spPr>
        <p:txBody>
          <a:bodyPr/>
          <a:lstStyle/>
          <a:p>
            <a:pPr eaLnBrk="1" hangingPunct="1">
              <a:spcBef>
                <a:spcPts val="1200"/>
              </a:spcBef>
            </a:pPr>
            <a:r>
              <a:rPr lang="fr-FR" altLang="fr-FR"/>
              <a:t>Rencontre CND-DRDD</a:t>
            </a:r>
          </a:p>
          <a:p>
            <a:pPr eaLnBrk="1" hangingPunct="1">
              <a:spcBef>
                <a:spcPts val="1200"/>
              </a:spcBef>
            </a:pPr>
            <a:r>
              <a:rPr lang="fr-FR" altLang="fr-FR">
                <a:solidFill>
                  <a:srgbClr val="C00000"/>
                </a:solidFill>
              </a:rPr>
              <a:t>17 et 18 janvier 2025</a:t>
            </a:r>
          </a:p>
          <a:p>
            <a:pPr eaLnBrk="1" hangingPunct="1">
              <a:spcBef>
                <a:spcPts val="1200"/>
              </a:spcBef>
            </a:pPr>
            <a:r>
              <a:rPr lang="fr-FR" altLang="fr-FR" sz="2800">
                <a:solidFill>
                  <a:srgbClr val="C00000"/>
                </a:solidFill>
              </a:rPr>
              <a:t>Maison des évêques « Breteuil »</a:t>
            </a:r>
            <a:br>
              <a:rPr lang="fr-FR" altLang="fr-FR" sz="2800">
                <a:solidFill>
                  <a:srgbClr val="C00000"/>
                </a:solidFill>
              </a:rPr>
            </a:br>
            <a:endParaRPr lang="fr-FR" altLang="fr-FR" sz="2800">
              <a:solidFill>
                <a:srgbClr val="C00000"/>
              </a:solidFill>
            </a:endParaRPr>
          </a:p>
        </p:txBody>
      </p:sp>
      <p:sp>
        <p:nvSpPr>
          <p:cNvPr id="38915" name="Espace réservé du pied de page 3">
            <a:extLst>
              <a:ext uri="{FF2B5EF4-FFF2-40B4-BE49-F238E27FC236}">
                <a16:creationId xmlns:a16="http://schemas.microsoft.com/office/drawing/2014/main" id="{BB31BBE7-E58F-E157-3A19-8681DD95AE50}"/>
              </a:ext>
            </a:extLst>
          </p:cNvPr>
          <p:cNvSpPr>
            <a:spLocks noGrp="1" noChangeArrowheads="1"/>
          </p:cNvSpPr>
          <p:nvPr>
            <p:ph type="ftr" sz="quarter" idx="10"/>
          </p:nvPr>
        </p:nvSpPr>
        <p:spPr bwMode="auto">
          <a:xfrm>
            <a:off x="1042988" y="6459538"/>
            <a:ext cx="6985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b="1">
                <a:solidFill>
                  <a:srgbClr val="C00000"/>
                </a:solidFill>
                <a:latin typeface="Garamond" panose="02020404030301010803" pitchFamily="18" charset="0"/>
              </a:defRPr>
            </a:lvl1pPr>
            <a:lvl2pPr marL="742950" indent="-285750">
              <a:spcBef>
                <a:spcPct val="20000"/>
              </a:spcBef>
              <a:buFont typeface="Arial" panose="020B0604020202020204" pitchFamily="34" charset="0"/>
              <a:buChar char="–"/>
              <a:defRPr sz="2800">
                <a:solidFill>
                  <a:schemeClr val="tx1"/>
                </a:solidFill>
                <a:latin typeface="Garamond" panose="02020404030301010803" pitchFamily="18" charset="0"/>
              </a:defRPr>
            </a:lvl2pPr>
            <a:lvl3pPr marL="1143000" indent="-228600">
              <a:spcBef>
                <a:spcPct val="20000"/>
              </a:spcBef>
              <a:buFont typeface="Arial" panose="020B0604020202020204" pitchFamily="34" charset="0"/>
              <a:buChar char="•"/>
              <a:defRPr sz="2400">
                <a:solidFill>
                  <a:schemeClr val="tx1"/>
                </a:solidFill>
                <a:latin typeface="Garamond" panose="02020404030301010803" pitchFamily="18" charset="0"/>
              </a:defRPr>
            </a:lvl3pPr>
            <a:lvl4pPr marL="1600200" indent="-228600">
              <a:spcBef>
                <a:spcPct val="20000"/>
              </a:spcBef>
              <a:buFont typeface="Arial" panose="020B0604020202020204" pitchFamily="34" charset="0"/>
              <a:buChar char="–"/>
              <a:defRPr sz="2000">
                <a:solidFill>
                  <a:schemeClr val="tx1"/>
                </a:solidFill>
                <a:latin typeface="Garamond" panose="02020404030301010803" pitchFamily="18" charset="0"/>
              </a:defRPr>
            </a:lvl4pPr>
            <a:lvl5pPr marL="2057400" indent="-228600">
              <a:spcBef>
                <a:spcPct val="20000"/>
              </a:spcBef>
              <a:buFont typeface="Arial" panose="020B0604020202020204" pitchFamily="34" charset="0"/>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9pPr>
          </a:lstStyle>
          <a:p>
            <a:pPr fontAlgn="base">
              <a:spcBef>
                <a:spcPct val="0"/>
              </a:spcBef>
              <a:spcAft>
                <a:spcPct val="0"/>
              </a:spcAft>
              <a:buFontTx/>
              <a:buNone/>
            </a:pPr>
            <a:r>
              <a:rPr lang="fr-FR" altLang="fr-FR" sz="900" b="0">
                <a:solidFill>
                  <a:schemeClr val="tx1"/>
                </a:solidFill>
              </a:rPr>
              <a:t>Comité national du diaconat - Rencontre CND-DRDD - 17 et 18 janvier 2025</a:t>
            </a:r>
          </a:p>
        </p:txBody>
      </p:sp>
      <p:pic>
        <p:nvPicPr>
          <p:cNvPr id="38916" name="Image 4">
            <a:extLst>
              <a:ext uri="{FF2B5EF4-FFF2-40B4-BE49-F238E27FC236}">
                <a16:creationId xmlns:a16="http://schemas.microsoft.com/office/drawing/2014/main" id="{1DC57B4F-674D-3CE9-3233-B89AFC20A4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 y="69850"/>
            <a:ext cx="1625600"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8917" name="Image 5" descr="Une image contenant cercle, symbole, Graphique, Police&#10;&#10;Description générée automatiquement">
            <a:extLst>
              <a:ext uri="{FF2B5EF4-FFF2-40B4-BE49-F238E27FC236}">
                <a16:creationId xmlns:a16="http://schemas.microsoft.com/office/drawing/2014/main" id="{B0D180F4-84F0-9A1C-CDAC-BB948236B7B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3613" y="219075"/>
            <a:ext cx="16256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8" name="ZoneTexte 12">
            <a:extLst>
              <a:ext uri="{FF2B5EF4-FFF2-40B4-BE49-F238E27FC236}">
                <a16:creationId xmlns:a16="http://schemas.microsoft.com/office/drawing/2014/main" id="{3DE19509-FD56-9B8A-2F82-595809368F6B}"/>
              </a:ext>
            </a:extLst>
          </p:cNvPr>
          <p:cNvSpPr txBox="1">
            <a:spLocks noChangeArrowheads="1"/>
          </p:cNvSpPr>
          <p:nvPr/>
        </p:nvSpPr>
        <p:spPr bwMode="auto">
          <a:xfrm>
            <a:off x="-36513" y="2143125"/>
            <a:ext cx="9144001" cy="3908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b="1">
                <a:solidFill>
                  <a:srgbClr val="C00000"/>
                </a:solidFill>
                <a:latin typeface="Garamond" panose="02020404030301010803" pitchFamily="18" charset="0"/>
              </a:defRPr>
            </a:lvl1pPr>
            <a:lvl2pPr marL="742950" indent="-285750">
              <a:spcBef>
                <a:spcPct val="20000"/>
              </a:spcBef>
              <a:buFont typeface="Arial" panose="020B0604020202020204" pitchFamily="34" charset="0"/>
              <a:buChar char="–"/>
              <a:defRPr sz="2800">
                <a:solidFill>
                  <a:schemeClr val="tx1"/>
                </a:solidFill>
                <a:latin typeface="Garamond" panose="02020404030301010803" pitchFamily="18" charset="0"/>
              </a:defRPr>
            </a:lvl2pPr>
            <a:lvl3pPr marL="1143000" indent="-228600">
              <a:spcBef>
                <a:spcPct val="20000"/>
              </a:spcBef>
              <a:buFont typeface="Arial" panose="020B0604020202020204" pitchFamily="34" charset="0"/>
              <a:buChar char="•"/>
              <a:defRPr sz="2400">
                <a:solidFill>
                  <a:schemeClr val="tx1"/>
                </a:solidFill>
                <a:latin typeface="Garamond" panose="02020404030301010803" pitchFamily="18" charset="0"/>
              </a:defRPr>
            </a:lvl3pPr>
            <a:lvl4pPr marL="1600200" indent="-228600">
              <a:spcBef>
                <a:spcPct val="20000"/>
              </a:spcBef>
              <a:buFont typeface="Arial" panose="020B0604020202020204" pitchFamily="34" charset="0"/>
              <a:buChar char="–"/>
              <a:defRPr sz="2000">
                <a:solidFill>
                  <a:schemeClr val="tx1"/>
                </a:solidFill>
                <a:latin typeface="Garamond" panose="02020404030301010803" pitchFamily="18" charset="0"/>
              </a:defRPr>
            </a:lvl4pPr>
            <a:lvl5pPr marL="2057400" indent="-228600">
              <a:spcBef>
                <a:spcPct val="20000"/>
              </a:spcBef>
              <a:buFont typeface="Arial" panose="020B0604020202020204" pitchFamily="34" charset="0"/>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9pPr>
          </a:lstStyle>
          <a:p>
            <a:pPr algn="ctr" eaLnBrk="1" hangingPunct="1">
              <a:spcBef>
                <a:spcPts val="600"/>
              </a:spcBef>
              <a:buFont typeface="Arial" panose="020B0604020202020204" pitchFamily="34" charset="0"/>
              <a:buNone/>
            </a:pPr>
            <a:endParaRPr lang="fr-FR" altLang="fr-FR" sz="3800"/>
          </a:p>
          <a:p>
            <a:pPr algn="ctr" eaLnBrk="1" hangingPunct="1">
              <a:spcBef>
                <a:spcPts val="600"/>
              </a:spcBef>
              <a:buFont typeface="Arial" panose="020B0604020202020204" pitchFamily="34" charset="0"/>
              <a:buNone/>
            </a:pPr>
            <a:r>
              <a:rPr lang="fr-FR" altLang="fr-FR" sz="3800"/>
              <a:t>Informations du CND</a:t>
            </a:r>
          </a:p>
          <a:p>
            <a:pPr algn="ctr" eaLnBrk="1" hangingPunct="1">
              <a:spcBef>
                <a:spcPts val="600"/>
              </a:spcBef>
              <a:buFont typeface="Arial" panose="020B0604020202020204" pitchFamily="34" charset="0"/>
              <a:buNone/>
            </a:pPr>
            <a:endParaRPr lang="fr-FR" altLang="fr-FR" sz="3800"/>
          </a:p>
          <a:p>
            <a:pPr algn="ctr" eaLnBrk="1" hangingPunct="1">
              <a:spcBef>
                <a:spcPts val="600"/>
              </a:spcBef>
              <a:buFont typeface="Arial" panose="020B0604020202020204" pitchFamily="34" charset="0"/>
              <a:buNone/>
            </a:pPr>
            <a:r>
              <a:rPr lang="fr-FR" altLang="fr-FR" sz="1600" i="1">
                <a:solidFill>
                  <a:schemeClr val="tx1"/>
                </a:solidFill>
              </a:rPr>
              <a:t> </a:t>
            </a:r>
            <a:r>
              <a:rPr lang="fr-FR" altLang="fr-FR" sz="2800" i="1">
                <a:solidFill>
                  <a:schemeClr val="tx1"/>
                </a:solidFill>
              </a:rPr>
              <a:t>François Fayol</a:t>
            </a:r>
            <a:br>
              <a:rPr lang="fr-FR" altLang="fr-FR" sz="2800" i="1">
                <a:solidFill>
                  <a:schemeClr val="tx1"/>
                </a:solidFill>
              </a:rPr>
            </a:br>
            <a:r>
              <a:rPr lang="fr-FR" altLang="fr-FR" sz="2800" i="1">
                <a:solidFill>
                  <a:schemeClr val="tx1"/>
                </a:solidFill>
              </a:rPr>
              <a:t>diacre coordinateur du CND</a:t>
            </a:r>
            <a:endParaRPr lang="fr-FR" altLang="fr-FR" sz="2800"/>
          </a:p>
          <a:p>
            <a:pPr algn="ctr" eaLnBrk="1" hangingPunct="1">
              <a:spcBef>
                <a:spcPts val="600"/>
              </a:spcBef>
              <a:buFont typeface="Arial" panose="020B0604020202020204" pitchFamily="34" charset="0"/>
              <a:buNone/>
            </a:pPr>
            <a:endParaRPr lang="fr-FR" altLang="fr-FR" sz="2800">
              <a:solidFill>
                <a:srgbClr val="000000"/>
              </a:solidFill>
            </a:endParaRPr>
          </a:p>
          <a:p>
            <a:pPr algn="ctr" eaLnBrk="1" hangingPunct="1">
              <a:spcBef>
                <a:spcPts val="1200"/>
              </a:spcBef>
              <a:buFontTx/>
              <a:buNone/>
            </a:pPr>
            <a:endParaRPr lang="fr-FR" altLang="fr-FR" sz="2000">
              <a:solidFill>
                <a:schemeClr val="tx1"/>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ous-titre 2">
            <a:extLst>
              <a:ext uri="{FF2B5EF4-FFF2-40B4-BE49-F238E27FC236}">
                <a16:creationId xmlns:a16="http://schemas.microsoft.com/office/drawing/2014/main" id="{EEDA0887-504B-1BF9-BFCC-EDDCE60EAE34}"/>
              </a:ext>
            </a:extLst>
          </p:cNvPr>
          <p:cNvSpPr>
            <a:spLocks noGrp="1" noChangeArrowheads="1"/>
          </p:cNvSpPr>
          <p:nvPr>
            <p:ph type="subTitle" idx="1"/>
          </p:nvPr>
        </p:nvSpPr>
        <p:spPr>
          <a:xfrm>
            <a:off x="1763713" y="158750"/>
            <a:ext cx="5543550" cy="1795463"/>
          </a:xfrm>
        </p:spPr>
        <p:txBody>
          <a:bodyPr/>
          <a:lstStyle/>
          <a:p>
            <a:pPr eaLnBrk="1" hangingPunct="1">
              <a:spcBef>
                <a:spcPts val="1200"/>
              </a:spcBef>
            </a:pPr>
            <a:r>
              <a:rPr lang="fr-FR" altLang="fr-FR"/>
              <a:t>Rencontre CND-DRDD</a:t>
            </a:r>
          </a:p>
          <a:p>
            <a:pPr eaLnBrk="1" hangingPunct="1">
              <a:spcBef>
                <a:spcPts val="1200"/>
              </a:spcBef>
            </a:pPr>
            <a:r>
              <a:rPr lang="fr-FR" altLang="fr-FR">
                <a:solidFill>
                  <a:srgbClr val="C00000"/>
                </a:solidFill>
              </a:rPr>
              <a:t>17 et 18 janvier 2025</a:t>
            </a:r>
          </a:p>
          <a:p>
            <a:pPr eaLnBrk="1" hangingPunct="1">
              <a:spcBef>
                <a:spcPts val="1200"/>
              </a:spcBef>
            </a:pPr>
            <a:r>
              <a:rPr lang="fr-FR" altLang="fr-FR" sz="2800">
                <a:solidFill>
                  <a:srgbClr val="C00000"/>
                </a:solidFill>
              </a:rPr>
              <a:t>Maison des évêques « Breteuil »</a:t>
            </a:r>
            <a:br>
              <a:rPr lang="fr-FR" altLang="fr-FR" sz="2800">
                <a:solidFill>
                  <a:srgbClr val="C00000"/>
                </a:solidFill>
              </a:rPr>
            </a:br>
            <a:endParaRPr lang="fr-FR" altLang="fr-FR" sz="2800">
              <a:solidFill>
                <a:srgbClr val="C00000"/>
              </a:solidFill>
            </a:endParaRPr>
          </a:p>
        </p:txBody>
      </p:sp>
      <p:sp>
        <p:nvSpPr>
          <p:cNvPr id="40963" name="Espace réservé du pied de page 3">
            <a:extLst>
              <a:ext uri="{FF2B5EF4-FFF2-40B4-BE49-F238E27FC236}">
                <a16:creationId xmlns:a16="http://schemas.microsoft.com/office/drawing/2014/main" id="{B8E51E98-9EBF-3E5A-86CE-640B0406D74A}"/>
              </a:ext>
            </a:extLst>
          </p:cNvPr>
          <p:cNvSpPr>
            <a:spLocks noGrp="1" noChangeArrowheads="1"/>
          </p:cNvSpPr>
          <p:nvPr>
            <p:ph type="ftr" sz="quarter" idx="10"/>
          </p:nvPr>
        </p:nvSpPr>
        <p:spPr bwMode="auto">
          <a:xfrm>
            <a:off x="1042988" y="6459538"/>
            <a:ext cx="6985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b="1">
                <a:solidFill>
                  <a:srgbClr val="C00000"/>
                </a:solidFill>
                <a:latin typeface="Garamond" panose="02020404030301010803" pitchFamily="18" charset="0"/>
              </a:defRPr>
            </a:lvl1pPr>
            <a:lvl2pPr marL="742950" indent="-285750">
              <a:spcBef>
                <a:spcPct val="20000"/>
              </a:spcBef>
              <a:buFont typeface="Arial" panose="020B0604020202020204" pitchFamily="34" charset="0"/>
              <a:buChar char="–"/>
              <a:defRPr sz="2800">
                <a:solidFill>
                  <a:schemeClr val="tx1"/>
                </a:solidFill>
                <a:latin typeface="Garamond" panose="02020404030301010803" pitchFamily="18" charset="0"/>
              </a:defRPr>
            </a:lvl2pPr>
            <a:lvl3pPr marL="1143000" indent="-228600">
              <a:spcBef>
                <a:spcPct val="20000"/>
              </a:spcBef>
              <a:buFont typeface="Arial" panose="020B0604020202020204" pitchFamily="34" charset="0"/>
              <a:buChar char="•"/>
              <a:defRPr sz="2400">
                <a:solidFill>
                  <a:schemeClr val="tx1"/>
                </a:solidFill>
                <a:latin typeface="Garamond" panose="02020404030301010803" pitchFamily="18" charset="0"/>
              </a:defRPr>
            </a:lvl3pPr>
            <a:lvl4pPr marL="1600200" indent="-228600">
              <a:spcBef>
                <a:spcPct val="20000"/>
              </a:spcBef>
              <a:buFont typeface="Arial" panose="020B0604020202020204" pitchFamily="34" charset="0"/>
              <a:buChar char="–"/>
              <a:defRPr sz="2000">
                <a:solidFill>
                  <a:schemeClr val="tx1"/>
                </a:solidFill>
                <a:latin typeface="Garamond" panose="02020404030301010803" pitchFamily="18" charset="0"/>
              </a:defRPr>
            </a:lvl4pPr>
            <a:lvl5pPr marL="2057400" indent="-228600">
              <a:spcBef>
                <a:spcPct val="20000"/>
              </a:spcBef>
              <a:buFont typeface="Arial" panose="020B0604020202020204" pitchFamily="34" charset="0"/>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9pPr>
          </a:lstStyle>
          <a:p>
            <a:pPr fontAlgn="base">
              <a:spcBef>
                <a:spcPct val="0"/>
              </a:spcBef>
              <a:spcAft>
                <a:spcPct val="0"/>
              </a:spcAft>
              <a:buFontTx/>
              <a:buNone/>
            </a:pPr>
            <a:r>
              <a:rPr lang="fr-FR" altLang="fr-FR" sz="900" b="0">
                <a:solidFill>
                  <a:schemeClr val="tx1"/>
                </a:solidFill>
              </a:rPr>
              <a:t>Comité national du diaconat - Rencontre CND-DRDD - 17 et 18 janvier 2025</a:t>
            </a:r>
          </a:p>
        </p:txBody>
      </p:sp>
      <p:pic>
        <p:nvPicPr>
          <p:cNvPr id="40964" name="Image 4">
            <a:extLst>
              <a:ext uri="{FF2B5EF4-FFF2-40B4-BE49-F238E27FC236}">
                <a16:creationId xmlns:a16="http://schemas.microsoft.com/office/drawing/2014/main" id="{EB052BAB-027A-E121-C635-BD8A1D077E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 y="69850"/>
            <a:ext cx="1625600"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Image 5" descr="Une image contenant cercle, symbole, Graphique, Police&#10;&#10;Description générée automatiquement">
            <a:extLst>
              <a:ext uri="{FF2B5EF4-FFF2-40B4-BE49-F238E27FC236}">
                <a16:creationId xmlns:a16="http://schemas.microsoft.com/office/drawing/2014/main" id="{6B1E2BC9-7DB6-FE92-1CCD-7D5792F8BA0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3613" y="219075"/>
            <a:ext cx="16256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ZoneTexte 12">
            <a:extLst>
              <a:ext uri="{FF2B5EF4-FFF2-40B4-BE49-F238E27FC236}">
                <a16:creationId xmlns:a16="http://schemas.microsoft.com/office/drawing/2014/main" id="{A2685403-7F3E-68EA-810C-C291A00299C9}"/>
              </a:ext>
            </a:extLst>
          </p:cNvPr>
          <p:cNvSpPr txBox="1">
            <a:spLocks noChangeArrowheads="1"/>
          </p:cNvSpPr>
          <p:nvPr/>
        </p:nvSpPr>
        <p:spPr bwMode="auto">
          <a:xfrm>
            <a:off x="171450" y="2479675"/>
            <a:ext cx="9050338" cy="350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b="1">
                <a:solidFill>
                  <a:srgbClr val="C00000"/>
                </a:solidFill>
                <a:latin typeface="Garamond" panose="02020404030301010803" pitchFamily="18" charset="0"/>
              </a:defRPr>
            </a:lvl1pPr>
            <a:lvl2pPr marL="742950" indent="-285750">
              <a:spcBef>
                <a:spcPct val="20000"/>
              </a:spcBef>
              <a:buFont typeface="Arial" panose="020B0604020202020204" pitchFamily="34" charset="0"/>
              <a:buChar char="–"/>
              <a:defRPr sz="2800">
                <a:solidFill>
                  <a:schemeClr val="tx1"/>
                </a:solidFill>
                <a:latin typeface="Garamond" panose="02020404030301010803" pitchFamily="18" charset="0"/>
              </a:defRPr>
            </a:lvl2pPr>
            <a:lvl3pPr marL="1143000" indent="-228600">
              <a:spcBef>
                <a:spcPct val="20000"/>
              </a:spcBef>
              <a:buFont typeface="Arial" panose="020B0604020202020204" pitchFamily="34" charset="0"/>
              <a:buChar char="•"/>
              <a:defRPr sz="2400">
                <a:solidFill>
                  <a:schemeClr val="tx1"/>
                </a:solidFill>
                <a:latin typeface="Garamond" panose="02020404030301010803" pitchFamily="18" charset="0"/>
              </a:defRPr>
            </a:lvl3pPr>
            <a:lvl4pPr marL="1600200" indent="-228600">
              <a:spcBef>
                <a:spcPct val="20000"/>
              </a:spcBef>
              <a:buFont typeface="Arial" panose="020B0604020202020204" pitchFamily="34" charset="0"/>
              <a:buChar char="–"/>
              <a:defRPr sz="2000">
                <a:solidFill>
                  <a:schemeClr val="tx1"/>
                </a:solidFill>
                <a:latin typeface="Garamond" panose="02020404030301010803" pitchFamily="18" charset="0"/>
              </a:defRPr>
            </a:lvl4pPr>
            <a:lvl5pPr marL="2057400" indent="-228600">
              <a:spcBef>
                <a:spcPct val="20000"/>
              </a:spcBef>
              <a:buFont typeface="Arial" panose="020B0604020202020204" pitchFamily="34" charset="0"/>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9pPr>
          </a:lstStyle>
          <a:p>
            <a:pPr algn="ctr" eaLnBrk="1" hangingPunct="1">
              <a:spcBef>
                <a:spcPts val="1200"/>
              </a:spcBef>
              <a:buFontTx/>
              <a:buNone/>
            </a:pPr>
            <a:r>
              <a:rPr lang="fr-FR" altLang="fr-FR"/>
              <a:t>Le Jubilé des diacres, Rome, 20 au 24 février 2025</a:t>
            </a:r>
          </a:p>
          <a:p>
            <a:pPr algn="ctr" eaLnBrk="1" hangingPunct="1">
              <a:spcBef>
                <a:spcPts val="1200"/>
              </a:spcBef>
              <a:buFontTx/>
              <a:buNone/>
            </a:pPr>
            <a:r>
              <a:rPr lang="fr-FR" altLang="fr-FR">
                <a:solidFill>
                  <a:schemeClr val="tx1"/>
                </a:solidFill>
              </a:rPr>
              <a:t>600 participants</a:t>
            </a:r>
          </a:p>
          <a:p>
            <a:pPr algn="ctr" eaLnBrk="1" hangingPunct="1">
              <a:spcBef>
                <a:spcPts val="1200"/>
              </a:spcBef>
              <a:buFontTx/>
              <a:buNone/>
            </a:pPr>
            <a:r>
              <a:rPr lang="fr-FR" altLang="fr-FR" sz="2400">
                <a:solidFill>
                  <a:schemeClr val="tx1"/>
                </a:solidFill>
              </a:rPr>
              <a:t>dont 328 diacres, 252 épouses dont le mari est devenu diacre, </a:t>
            </a:r>
            <a:br>
              <a:rPr lang="fr-FR" altLang="fr-FR" sz="2400">
                <a:solidFill>
                  <a:schemeClr val="tx1"/>
                </a:solidFill>
              </a:rPr>
            </a:br>
            <a:r>
              <a:rPr lang="fr-FR" altLang="fr-FR" sz="2400">
                <a:solidFill>
                  <a:schemeClr val="tx1"/>
                </a:solidFill>
              </a:rPr>
              <a:t>3 évêques, 10 prêtres, 1 religieuse, 1 LEME, 4 invités…</a:t>
            </a:r>
          </a:p>
          <a:p>
            <a:pPr algn="ctr" eaLnBrk="1" hangingPunct="1">
              <a:spcBef>
                <a:spcPts val="1200"/>
              </a:spcBef>
              <a:buFontTx/>
              <a:buNone/>
            </a:pPr>
            <a:endParaRPr lang="fr-FR" altLang="fr-FR" sz="2400">
              <a:solidFill>
                <a:schemeClr val="tx1"/>
              </a:solidFill>
            </a:endParaRPr>
          </a:p>
          <a:p>
            <a:pPr algn="ctr" eaLnBrk="1" hangingPunct="1">
              <a:spcBef>
                <a:spcPct val="0"/>
              </a:spcBef>
              <a:buFontTx/>
              <a:buNone/>
            </a:pPr>
            <a:r>
              <a:rPr lang="fr-FR" altLang="fr-FR" sz="2400">
                <a:solidFill>
                  <a:schemeClr val="tx1"/>
                </a:solidFill>
              </a:rPr>
              <a:t>74 diocèses représentés dont Saint-Denis de la Réunion, Papeete, Basse-Terre,  mais aussi de Belgique et de Suisse francophones.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ous-titre 2">
            <a:extLst>
              <a:ext uri="{FF2B5EF4-FFF2-40B4-BE49-F238E27FC236}">
                <a16:creationId xmlns:a16="http://schemas.microsoft.com/office/drawing/2014/main" id="{4644CB6D-E730-FA10-60A5-ED442BFA2D08}"/>
              </a:ext>
            </a:extLst>
          </p:cNvPr>
          <p:cNvSpPr>
            <a:spLocks noGrp="1" noChangeArrowheads="1"/>
          </p:cNvSpPr>
          <p:nvPr>
            <p:ph type="subTitle" idx="1"/>
          </p:nvPr>
        </p:nvSpPr>
        <p:spPr>
          <a:xfrm>
            <a:off x="1763713" y="158750"/>
            <a:ext cx="5543550" cy="1795463"/>
          </a:xfrm>
        </p:spPr>
        <p:txBody>
          <a:bodyPr/>
          <a:lstStyle/>
          <a:p>
            <a:pPr eaLnBrk="1" hangingPunct="1">
              <a:spcBef>
                <a:spcPts val="1200"/>
              </a:spcBef>
            </a:pPr>
            <a:r>
              <a:rPr lang="fr-FR" altLang="fr-FR"/>
              <a:t>Rencontre CND-DRDD</a:t>
            </a:r>
          </a:p>
          <a:p>
            <a:pPr eaLnBrk="1" hangingPunct="1">
              <a:spcBef>
                <a:spcPts val="1200"/>
              </a:spcBef>
            </a:pPr>
            <a:r>
              <a:rPr lang="fr-FR" altLang="fr-FR">
                <a:solidFill>
                  <a:srgbClr val="C00000"/>
                </a:solidFill>
              </a:rPr>
              <a:t>17 et 18 janvier 2025</a:t>
            </a:r>
          </a:p>
          <a:p>
            <a:pPr eaLnBrk="1" hangingPunct="1">
              <a:spcBef>
                <a:spcPts val="1200"/>
              </a:spcBef>
            </a:pPr>
            <a:r>
              <a:rPr lang="fr-FR" altLang="fr-FR" sz="2800">
                <a:solidFill>
                  <a:srgbClr val="C00000"/>
                </a:solidFill>
              </a:rPr>
              <a:t>Maison des évêques « Breteuil »</a:t>
            </a:r>
            <a:br>
              <a:rPr lang="fr-FR" altLang="fr-FR" sz="2800">
                <a:solidFill>
                  <a:srgbClr val="C00000"/>
                </a:solidFill>
              </a:rPr>
            </a:br>
            <a:endParaRPr lang="fr-FR" altLang="fr-FR" sz="2800">
              <a:solidFill>
                <a:srgbClr val="C00000"/>
              </a:solidFill>
            </a:endParaRPr>
          </a:p>
        </p:txBody>
      </p:sp>
      <p:sp>
        <p:nvSpPr>
          <p:cNvPr id="43011" name="Espace réservé du pied de page 3">
            <a:extLst>
              <a:ext uri="{FF2B5EF4-FFF2-40B4-BE49-F238E27FC236}">
                <a16:creationId xmlns:a16="http://schemas.microsoft.com/office/drawing/2014/main" id="{24030D9C-6B66-F484-1F11-8CA08536AF57}"/>
              </a:ext>
            </a:extLst>
          </p:cNvPr>
          <p:cNvSpPr>
            <a:spLocks noGrp="1" noChangeArrowheads="1"/>
          </p:cNvSpPr>
          <p:nvPr>
            <p:ph type="ftr" sz="quarter" idx="10"/>
          </p:nvPr>
        </p:nvSpPr>
        <p:spPr bwMode="auto">
          <a:xfrm>
            <a:off x="1042988" y="6459538"/>
            <a:ext cx="6985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b="1">
                <a:solidFill>
                  <a:srgbClr val="C00000"/>
                </a:solidFill>
                <a:latin typeface="Garamond" panose="02020404030301010803" pitchFamily="18" charset="0"/>
              </a:defRPr>
            </a:lvl1pPr>
            <a:lvl2pPr marL="742950" indent="-285750">
              <a:spcBef>
                <a:spcPct val="20000"/>
              </a:spcBef>
              <a:buFont typeface="Arial" panose="020B0604020202020204" pitchFamily="34" charset="0"/>
              <a:buChar char="–"/>
              <a:defRPr sz="2800">
                <a:solidFill>
                  <a:schemeClr val="tx1"/>
                </a:solidFill>
                <a:latin typeface="Garamond" panose="02020404030301010803" pitchFamily="18" charset="0"/>
              </a:defRPr>
            </a:lvl2pPr>
            <a:lvl3pPr marL="1143000" indent="-228600">
              <a:spcBef>
                <a:spcPct val="20000"/>
              </a:spcBef>
              <a:buFont typeface="Arial" panose="020B0604020202020204" pitchFamily="34" charset="0"/>
              <a:buChar char="•"/>
              <a:defRPr sz="2400">
                <a:solidFill>
                  <a:schemeClr val="tx1"/>
                </a:solidFill>
                <a:latin typeface="Garamond" panose="02020404030301010803" pitchFamily="18" charset="0"/>
              </a:defRPr>
            </a:lvl3pPr>
            <a:lvl4pPr marL="1600200" indent="-228600">
              <a:spcBef>
                <a:spcPct val="20000"/>
              </a:spcBef>
              <a:buFont typeface="Arial" panose="020B0604020202020204" pitchFamily="34" charset="0"/>
              <a:buChar char="–"/>
              <a:defRPr sz="2000">
                <a:solidFill>
                  <a:schemeClr val="tx1"/>
                </a:solidFill>
                <a:latin typeface="Garamond" panose="02020404030301010803" pitchFamily="18" charset="0"/>
              </a:defRPr>
            </a:lvl4pPr>
            <a:lvl5pPr marL="2057400" indent="-228600">
              <a:spcBef>
                <a:spcPct val="20000"/>
              </a:spcBef>
              <a:buFont typeface="Arial" panose="020B0604020202020204" pitchFamily="34" charset="0"/>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9pPr>
          </a:lstStyle>
          <a:p>
            <a:pPr fontAlgn="base">
              <a:spcBef>
                <a:spcPct val="0"/>
              </a:spcBef>
              <a:spcAft>
                <a:spcPct val="0"/>
              </a:spcAft>
              <a:buFontTx/>
              <a:buNone/>
            </a:pPr>
            <a:r>
              <a:rPr lang="fr-FR" altLang="fr-FR" sz="900" b="0">
                <a:solidFill>
                  <a:schemeClr val="tx1"/>
                </a:solidFill>
              </a:rPr>
              <a:t>Comité national du diaconat - Rencontre CND-DRDD - 17 et 18 janvier 2025</a:t>
            </a:r>
          </a:p>
        </p:txBody>
      </p:sp>
      <p:pic>
        <p:nvPicPr>
          <p:cNvPr id="43012" name="Image 4">
            <a:extLst>
              <a:ext uri="{FF2B5EF4-FFF2-40B4-BE49-F238E27FC236}">
                <a16:creationId xmlns:a16="http://schemas.microsoft.com/office/drawing/2014/main" id="{647A3AEA-1BE1-A0B6-1495-6FF69AA1F2A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 y="69850"/>
            <a:ext cx="1625600"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13" name="Image 5" descr="Une image contenant cercle, symbole, Graphique, Police&#10;&#10;Description générée automatiquement">
            <a:extLst>
              <a:ext uri="{FF2B5EF4-FFF2-40B4-BE49-F238E27FC236}">
                <a16:creationId xmlns:a16="http://schemas.microsoft.com/office/drawing/2014/main" id="{BC1D038C-40BF-E35A-B5DD-DD5A3C8790F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3613" y="219075"/>
            <a:ext cx="16256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14" name="ZoneTexte 12">
            <a:extLst>
              <a:ext uri="{FF2B5EF4-FFF2-40B4-BE49-F238E27FC236}">
                <a16:creationId xmlns:a16="http://schemas.microsoft.com/office/drawing/2014/main" id="{2D299D3E-3509-5316-B76A-3B6E791D4546}"/>
              </a:ext>
            </a:extLst>
          </p:cNvPr>
          <p:cNvSpPr txBox="1">
            <a:spLocks noChangeArrowheads="1"/>
          </p:cNvSpPr>
          <p:nvPr/>
        </p:nvSpPr>
        <p:spPr bwMode="auto">
          <a:xfrm>
            <a:off x="250825" y="2276475"/>
            <a:ext cx="9050338"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b="1">
                <a:solidFill>
                  <a:srgbClr val="C00000"/>
                </a:solidFill>
                <a:latin typeface="Garamond" panose="02020404030301010803" pitchFamily="18" charset="0"/>
              </a:defRPr>
            </a:lvl1pPr>
            <a:lvl2pPr marL="742950" indent="-285750">
              <a:spcBef>
                <a:spcPct val="20000"/>
              </a:spcBef>
              <a:buFont typeface="Arial" panose="020B0604020202020204" pitchFamily="34" charset="0"/>
              <a:buChar char="–"/>
              <a:defRPr sz="2800">
                <a:solidFill>
                  <a:schemeClr val="tx1"/>
                </a:solidFill>
                <a:latin typeface="Garamond" panose="02020404030301010803" pitchFamily="18" charset="0"/>
              </a:defRPr>
            </a:lvl2pPr>
            <a:lvl3pPr marL="1143000" indent="-228600">
              <a:spcBef>
                <a:spcPct val="20000"/>
              </a:spcBef>
              <a:buFont typeface="Arial" panose="020B0604020202020204" pitchFamily="34" charset="0"/>
              <a:buChar char="•"/>
              <a:defRPr sz="2400">
                <a:solidFill>
                  <a:schemeClr val="tx1"/>
                </a:solidFill>
                <a:latin typeface="Garamond" panose="02020404030301010803" pitchFamily="18" charset="0"/>
              </a:defRPr>
            </a:lvl3pPr>
            <a:lvl4pPr marL="1600200" indent="-228600">
              <a:spcBef>
                <a:spcPct val="20000"/>
              </a:spcBef>
              <a:buFont typeface="Arial" panose="020B0604020202020204" pitchFamily="34" charset="0"/>
              <a:buChar char="–"/>
              <a:defRPr sz="2000">
                <a:solidFill>
                  <a:schemeClr val="tx1"/>
                </a:solidFill>
                <a:latin typeface="Garamond" panose="02020404030301010803" pitchFamily="18" charset="0"/>
              </a:defRPr>
            </a:lvl4pPr>
            <a:lvl5pPr marL="2057400" indent="-228600">
              <a:spcBef>
                <a:spcPct val="20000"/>
              </a:spcBef>
              <a:buFont typeface="Arial" panose="020B0604020202020204" pitchFamily="34" charset="0"/>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9pPr>
          </a:lstStyle>
          <a:p>
            <a:pPr algn="ctr" eaLnBrk="1" hangingPunct="1">
              <a:spcBef>
                <a:spcPts val="1200"/>
              </a:spcBef>
              <a:buFontTx/>
              <a:buNone/>
            </a:pPr>
            <a:r>
              <a:rPr lang="fr-FR" altLang="fr-FR">
                <a:solidFill>
                  <a:schemeClr val="tx1"/>
                </a:solidFill>
              </a:rPr>
              <a:t>Deux documents en préparation</a:t>
            </a:r>
          </a:p>
          <a:p>
            <a:pPr eaLnBrk="1" hangingPunct="1">
              <a:spcBef>
                <a:spcPts val="2400"/>
              </a:spcBef>
              <a:buFontTx/>
              <a:buNone/>
            </a:pPr>
            <a:r>
              <a:rPr lang="fr-FR" altLang="fr-FR" sz="2800" i="1"/>
              <a:t>Documents Épiscopat</a:t>
            </a:r>
            <a:r>
              <a:rPr lang="fr-FR" altLang="fr-FR" sz="2800"/>
              <a:t> #16, août 2025 : </a:t>
            </a:r>
          </a:p>
          <a:p>
            <a:pPr algn="ctr" eaLnBrk="1" hangingPunct="1">
              <a:spcBef>
                <a:spcPts val="1200"/>
              </a:spcBef>
              <a:buFontTx/>
              <a:buNone/>
            </a:pPr>
            <a:r>
              <a:rPr lang="fr-FR" altLang="fr-FR" sz="2400">
                <a:solidFill>
                  <a:schemeClr val="tx1"/>
                </a:solidFill>
              </a:rPr>
              <a:t>« Les diacres – Pour une Église en tenue de service »</a:t>
            </a:r>
          </a:p>
          <a:p>
            <a:pPr algn="ctr" eaLnBrk="1" hangingPunct="1">
              <a:spcBef>
                <a:spcPts val="1200"/>
              </a:spcBef>
              <a:buFontTx/>
              <a:buNone/>
            </a:pPr>
            <a:endParaRPr lang="fr-FR" altLang="fr-FR" sz="2400">
              <a:solidFill>
                <a:schemeClr val="tx1"/>
              </a:solidFill>
            </a:endParaRPr>
          </a:p>
          <a:p>
            <a:pPr eaLnBrk="1" hangingPunct="1">
              <a:spcBef>
                <a:spcPts val="1200"/>
              </a:spcBef>
              <a:buFontTx/>
              <a:buNone/>
            </a:pPr>
            <a:r>
              <a:rPr lang="fr-FR" altLang="fr-FR" sz="2800" i="1"/>
              <a:t>Repères pour le diaconat</a:t>
            </a:r>
            <a:r>
              <a:rPr lang="fr-FR" altLang="fr-FR" sz="2800"/>
              <a:t>, octobre 2025 : </a:t>
            </a:r>
          </a:p>
          <a:p>
            <a:pPr algn="ctr" eaLnBrk="1" hangingPunct="1">
              <a:spcBef>
                <a:spcPts val="1200"/>
              </a:spcBef>
              <a:buFontTx/>
              <a:buNone/>
            </a:pPr>
            <a:r>
              <a:rPr lang="fr-FR" altLang="fr-FR" sz="2400">
                <a:solidFill>
                  <a:schemeClr val="tx1"/>
                </a:solidFill>
              </a:rPr>
              <a:t>À l’usage des évêques et des équipes diocésaines du diaconat</a:t>
            </a:r>
            <a:endParaRPr lang="fr-FR" altLang="fr-FR">
              <a:solidFill>
                <a:schemeClr val="tx1"/>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ous-titre 2">
            <a:extLst>
              <a:ext uri="{FF2B5EF4-FFF2-40B4-BE49-F238E27FC236}">
                <a16:creationId xmlns:a16="http://schemas.microsoft.com/office/drawing/2014/main" id="{39E50D0E-23F1-7B56-33E7-CB46746057D2}"/>
              </a:ext>
            </a:extLst>
          </p:cNvPr>
          <p:cNvSpPr>
            <a:spLocks noGrp="1" noChangeArrowheads="1"/>
          </p:cNvSpPr>
          <p:nvPr>
            <p:ph type="subTitle" idx="1"/>
          </p:nvPr>
        </p:nvSpPr>
        <p:spPr>
          <a:xfrm>
            <a:off x="1763713" y="158750"/>
            <a:ext cx="5543550" cy="1795463"/>
          </a:xfrm>
        </p:spPr>
        <p:txBody>
          <a:bodyPr/>
          <a:lstStyle/>
          <a:p>
            <a:pPr eaLnBrk="1" hangingPunct="1">
              <a:spcBef>
                <a:spcPts val="1200"/>
              </a:spcBef>
            </a:pPr>
            <a:r>
              <a:rPr lang="fr-FR" altLang="fr-FR"/>
              <a:t>Rencontre CND-DRDD</a:t>
            </a:r>
          </a:p>
          <a:p>
            <a:pPr eaLnBrk="1" hangingPunct="1">
              <a:spcBef>
                <a:spcPts val="1200"/>
              </a:spcBef>
            </a:pPr>
            <a:r>
              <a:rPr lang="fr-FR" altLang="fr-FR">
                <a:solidFill>
                  <a:srgbClr val="C00000"/>
                </a:solidFill>
              </a:rPr>
              <a:t>17 et 18 janvier 2025</a:t>
            </a:r>
          </a:p>
          <a:p>
            <a:pPr eaLnBrk="1" hangingPunct="1">
              <a:spcBef>
                <a:spcPts val="1200"/>
              </a:spcBef>
            </a:pPr>
            <a:r>
              <a:rPr lang="fr-FR" altLang="fr-FR" sz="2800">
                <a:solidFill>
                  <a:srgbClr val="C00000"/>
                </a:solidFill>
              </a:rPr>
              <a:t>Maison des évêques « Breteuil »</a:t>
            </a:r>
            <a:br>
              <a:rPr lang="fr-FR" altLang="fr-FR" sz="2800">
                <a:solidFill>
                  <a:srgbClr val="C00000"/>
                </a:solidFill>
              </a:rPr>
            </a:br>
            <a:endParaRPr lang="fr-FR" altLang="fr-FR" sz="2800">
              <a:solidFill>
                <a:srgbClr val="C00000"/>
              </a:solidFill>
            </a:endParaRPr>
          </a:p>
        </p:txBody>
      </p:sp>
      <p:sp>
        <p:nvSpPr>
          <p:cNvPr id="45059" name="Espace réservé du pied de page 3">
            <a:extLst>
              <a:ext uri="{FF2B5EF4-FFF2-40B4-BE49-F238E27FC236}">
                <a16:creationId xmlns:a16="http://schemas.microsoft.com/office/drawing/2014/main" id="{BEE638AA-742A-DD77-1BE0-E040039DC522}"/>
              </a:ext>
            </a:extLst>
          </p:cNvPr>
          <p:cNvSpPr>
            <a:spLocks noGrp="1" noChangeArrowheads="1"/>
          </p:cNvSpPr>
          <p:nvPr>
            <p:ph type="ftr" sz="quarter" idx="10"/>
          </p:nvPr>
        </p:nvSpPr>
        <p:spPr bwMode="auto">
          <a:xfrm>
            <a:off x="1042988" y="6459538"/>
            <a:ext cx="6985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b="1">
                <a:solidFill>
                  <a:srgbClr val="C00000"/>
                </a:solidFill>
                <a:latin typeface="Garamond" panose="02020404030301010803" pitchFamily="18" charset="0"/>
              </a:defRPr>
            </a:lvl1pPr>
            <a:lvl2pPr marL="742950" indent="-285750">
              <a:spcBef>
                <a:spcPct val="20000"/>
              </a:spcBef>
              <a:buFont typeface="Arial" panose="020B0604020202020204" pitchFamily="34" charset="0"/>
              <a:buChar char="–"/>
              <a:defRPr sz="2800">
                <a:solidFill>
                  <a:schemeClr val="tx1"/>
                </a:solidFill>
                <a:latin typeface="Garamond" panose="02020404030301010803" pitchFamily="18" charset="0"/>
              </a:defRPr>
            </a:lvl2pPr>
            <a:lvl3pPr marL="1143000" indent="-228600">
              <a:spcBef>
                <a:spcPct val="20000"/>
              </a:spcBef>
              <a:buFont typeface="Arial" panose="020B0604020202020204" pitchFamily="34" charset="0"/>
              <a:buChar char="•"/>
              <a:defRPr sz="2400">
                <a:solidFill>
                  <a:schemeClr val="tx1"/>
                </a:solidFill>
                <a:latin typeface="Garamond" panose="02020404030301010803" pitchFamily="18" charset="0"/>
              </a:defRPr>
            </a:lvl3pPr>
            <a:lvl4pPr marL="1600200" indent="-228600">
              <a:spcBef>
                <a:spcPct val="20000"/>
              </a:spcBef>
              <a:buFont typeface="Arial" panose="020B0604020202020204" pitchFamily="34" charset="0"/>
              <a:buChar char="–"/>
              <a:defRPr sz="2000">
                <a:solidFill>
                  <a:schemeClr val="tx1"/>
                </a:solidFill>
                <a:latin typeface="Garamond" panose="02020404030301010803" pitchFamily="18" charset="0"/>
              </a:defRPr>
            </a:lvl4pPr>
            <a:lvl5pPr marL="2057400" indent="-228600">
              <a:spcBef>
                <a:spcPct val="20000"/>
              </a:spcBef>
              <a:buFont typeface="Arial" panose="020B0604020202020204" pitchFamily="34" charset="0"/>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9pPr>
          </a:lstStyle>
          <a:p>
            <a:pPr fontAlgn="base">
              <a:spcBef>
                <a:spcPct val="0"/>
              </a:spcBef>
              <a:spcAft>
                <a:spcPct val="0"/>
              </a:spcAft>
              <a:buFontTx/>
              <a:buNone/>
            </a:pPr>
            <a:r>
              <a:rPr lang="fr-FR" altLang="fr-FR" sz="900" b="0">
                <a:solidFill>
                  <a:schemeClr val="tx1"/>
                </a:solidFill>
              </a:rPr>
              <a:t>Comité national du diaconat - Rencontre CND-DRDD - 17 et 18 janvier 2025</a:t>
            </a:r>
          </a:p>
        </p:txBody>
      </p:sp>
      <p:pic>
        <p:nvPicPr>
          <p:cNvPr id="45060" name="Image 4">
            <a:extLst>
              <a:ext uri="{FF2B5EF4-FFF2-40B4-BE49-F238E27FC236}">
                <a16:creationId xmlns:a16="http://schemas.microsoft.com/office/drawing/2014/main" id="{7D01638E-7165-9910-9ACA-97968970511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 y="69850"/>
            <a:ext cx="1625600"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1" name="Image 5" descr="Une image contenant cercle, symbole, Graphique, Police&#10;&#10;Description générée automatiquement">
            <a:extLst>
              <a:ext uri="{FF2B5EF4-FFF2-40B4-BE49-F238E27FC236}">
                <a16:creationId xmlns:a16="http://schemas.microsoft.com/office/drawing/2014/main" id="{511C890E-A2A1-38F5-E642-EE82B0D172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3613" y="219075"/>
            <a:ext cx="16256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ZoneTexte 12">
            <a:extLst>
              <a:ext uri="{FF2B5EF4-FFF2-40B4-BE49-F238E27FC236}">
                <a16:creationId xmlns:a16="http://schemas.microsoft.com/office/drawing/2014/main" id="{57E481BA-D4A0-EE3A-6243-C01CC5AA59F9}"/>
              </a:ext>
            </a:extLst>
          </p:cNvPr>
          <p:cNvSpPr txBox="1">
            <a:spLocks noChangeArrowheads="1"/>
          </p:cNvSpPr>
          <p:nvPr/>
        </p:nvSpPr>
        <p:spPr bwMode="auto">
          <a:xfrm>
            <a:off x="47625" y="2452688"/>
            <a:ext cx="9048750" cy="3354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b="1">
                <a:solidFill>
                  <a:srgbClr val="C00000"/>
                </a:solidFill>
                <a:latin typeface="Garamond" panose="02020404030301010803" pitchFamily="18" charset="0"/>
              </a:defRPr>
            </a:lvl1pPr>
            <a:lvl2pPr marL="742950" indent="-285750">
              <a:spcBef>
                <a:spcPct val="20000"/>
              </a:spcBef>
              <a:buFont typeface="Arial" panose="020B0604020202020204" pitchFamily="34" charset="0"/>
              <a:buChar char="–"/>
              <a:defRPr sz="2800">
                <a:solidFill>
                  <a:schemeClr val="tx1"/>
                </a:solidFill>
                <a:latin typeface="Garamond" panose="02020404030301010803" pitchFamily="18" charset="0"/>
              </a:defRPr>
            </a:lvl2pPr>
            <a:lvl3pPr marL="1143000" indent="-228600">
              <a:spcBef>
                <a:spcPct val="20000"/>
              </a:spcBef>
              <a:buFont typeface="Arial" panose="020B0604020202020204" pitchFamily="34" charset="0"/>
              <a:buChar char="•"/>
              <a:defRPr sz="2400">
                <a:solidFill>
                  <a:schemeClr val="tx1"/>
                </a:solidFill>
                <a:latin typeface="Garamond" panose="02020404030301010803" pitchFamily="18" charset="0"/>
              </a:defRPr>
            </a:lvl3pPr>
            <a:lvl4pPr marL="1600200" indent="-228600">
              <a:spcBef>
                <a:spcPct val="20000"/>
              </a:spcBef>
              <a:buFont typeface="Arial" panose="020B0604020202020204" pitchFamily="34" charset="0"/>
              <a:buChar char="–"/>
              <a:defRPr sz="2000">
                <a:solidFill>
                  <a:schemeClr val="tx1"/>
                </a:solidFill>
                <a:latin typeface="Garamond" panose="02020404030301010803" pitchFamily="18" charset="0"/>
              </a:defRPr>
            </a:lvl4pPr>
            <a:lvl5pPr marL="2057400" indent="-228600">
              <a:spcBef>
                <a:spcPct val="20000"/>
              </a:spcBef>
              <a:buFont typeface="Arial" panose="020B0604020202020204" pitchFamily="34" charset="0"/>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9pPr>
          </a:lstStyle>
          <a:p>
            <a:pPr algn="ctr" eaLnBrk="1" hangingPunct="1">
              <a:spcBef>
                <a:spcPts val="1200"/>
              </a:spcBef>
              <a:buFontTx/>
              <a:buNone/>
            </a:pPr>
            <a:r>
              <a:rPr lang="fr-FR" altLang="fr-FR"/>
              <a:t>Les ordinations 2024</a:t>
            </a:r>
          </a:p>
          <a:p>
            <a:pPr algn="ctr" eaLnBrk="1" hangingPunct="1">
              <a:spcBef>
                <a:spcPts val="1200"/>
              </a:spcBef>
              <a:buFontTx/>
              <a:buNone/>
            </a:pPr>
            <a:r>
              <a:rPr lang="fr-FR" altLang="fr-FR">
                <a:solidFill>
                  <a:schemeClr val="tx1"/>
                </a:solidFill>
              </a:rPr>
              <a:t>73 ordinations dans 31 diocèses</a:t>
            </a:r>
          </a:p>
          <a:p>
            <a:pPr algn="ctr" eaLnBrk="1" hangingPunct="1">
              <a:spcBef>
                <a:spcPts val="1200"/>
              </a:spcBef>
              <a:buFontTx/>
              <a:buNone/>
            </a:pPr>
            <a:r>
              <a:rPr lang="fr-FR" altLang="fr-FR" sz="2800">
                <a:solidFill>
                  <a:schemeClr val="tx1"/>
                </a:solidFill>
              </a:rPr>
              <a:t>(en 2023 : 79 ordinations dans 34 diocèses)</a:t>
            </a:r>
          </a:p>
          <a:p>
            <a:pPr algn="ctr" eaLnBrk="1" hangingPunct="1">
              <a:spcBef>
                <a:spcPts val="1200"/>
              </a:spcBef>
              <a:buFontTx/>
              <a:buNone/>
            </a:pPr>
            <a:r>
              <a:rPr lang="fr-FR" altLang="fr-FR" sz="2400">
                <a:solidFill>
                  <a:schemeClr val="tx1"/>
                </a:solidFill>
              </a:rPr>
              <a:t>La notification des ordinations sans délai permet d’abonner les nouveaux diacres à </a:t>
            </a:r>
            <a:r>
              <a:rPr lang="fr-FR" altLang="fr-FR" sz="2400" i="1">
                <a:solidFill>
                  <a:schemeClr val="tx1"/>
                </a:solidFill>
              </a:rPr>
              <a:t>Diaconat aujourd’hui  </a:t>
            </a:r>
            <a:r>
              <a:rPr lang="fr-FR" altLang="fr-FR" sz="2400">
                <a:solidFill>
                  <a:schemeClr val="tx1"/>
                </a:solidFill>
              </a:rPr>
              <a:t>pour un an.</a:t>
            </a:r>
          </a:p>
          <a:p>
            <a:pPr algn="ctr" eaLnBrk="1" hangingPunct="1">
              <a:spcBef>
                <a:spcPts val="1200"/>
              </a:spcBef>
              <a:buFontTx/>
              <a:buNone/>
            </a:pPr>
            <a:endParaRPr lang="fr-FR" altLang="fr-FR">
              <a:solidFill>
                <a:schemeClr val="tx1"/>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ous-titre 2">
            <a:extLst>
              <a:ext uri="{FF2B5EF4-FFF2-40B4-BE49-F238E27FC236}">
                <a16:creationId xmlns:a16="http://schemas.microsoft.com/office/drawing/2014/main" id="{D67FFA65-0179-6F9B-78DD-9CE73B839E7B}"/>
              </a:ext>
            </a:extLst>
          </p:cNvPr>
          <p:cNvSpPr>
            <a:spLocks noGrp="1" noChangeArrowheads="1"/>
          </p:cNvSpPr>
          <p:nvPr>
            <p:ph type="subTitle" idx="1"/>
          </p:nvPr>
        </p:nvSpPr>
        <p:spPr>
          <a:xfrm>
            <a:off x="1763713" y="158750"/>
            <a:ext cx="5543550" cy="1795463"/>
          </a:xfrm>
        </p:spPr>
        <p:txBody>
          <a:bodyPr/>
          <a:lstStyle/>
          <a:p>
            <a:pPr eaLnBrk="1" hangingPunct="1">
              <a:spcBef>
                <a:spcPts val="1200"/>
              </a:spcBef>
            </a:pPr>
            <a:r>
              <a:rPr lang="fr-FR" altLang="fr-FR"/>
              <a:t>Rencontre CND-DRDD</a:t>
            </a:r>
          </a:p>
          <a:p>
            <a:pPr eaLnBrk="1" hangingPunct="1">
              <a:spcBef>
                <a:spcPts val="1200"/>
              </a:spcBef>
            </a:pPr>
            <a:r>
              <a:rPr lang="fr-FR" altLang="fr-FR">
                <a:solidFill>
                  <a:srgbClr val="C00000"/>
                </a:solidFill>
              </a:rPr>
              <a:t>17 et 18 janvier 2025</a:t>
            </a:r>
          </a:p>
          <a:p>
            <a:pPr eaLnBrk="1" hangingPunct="1">
              <a:spcBef>
                <a:spcPts val="1200"/>
              </a:spcBef>
            </a:pPr>
            <a:r>
              <a:rPr lang="fr-FR" altLang="fr-FR" sz="2800">
                <a:solidFill>
                  <a:srgbClr val="C00000"/>
                </a:solidFill>
              </a:rPr>
              <a:t>Maison des évêques « Breteuil »</a:t>
            </a:r>
            <a:br>
              <a:rPr lang="fr-FR" altLang="fr-FR" sz="2800">
                <a:solidFill>
                  <a:srgbClr val="C00000"/>
                </a:solidFill>
              </a:rPr>
            </a:br>
            <a:endParaRPr lang="fr-FR" altLang="fr-FR" sz="2800">
              <a:solidFill>
                <a:srgbClr val="C00000"/>
              </a:solidFill>
            </a:endParaRPr>
          </a:p>
        </p:txBody>
      </p:sp>
      <p:sp>
        <p:nvSpPr>
          <p:cNvPr id="47107" name="Espace réservé du pied de page 3">
            <a:extLst>
              <a:ext uri="{FF2B5EF4-FFF2-40B4-BE49-F238E27FC236}">
                <a16:creationId xmlns:a16="http://schemas.microsoft.com/office/drawing/2014/main" id="{8D1B4D79-7D4F-BC66-7BE5-4C9875570F0D}"/>
              </a:ext>
            </a:extLst>
          </p:cNvPr>
          <p:cNvSpPr>
            <a:spLocks noGrp="1" noChangeArrowheads="1"/>
          </p:cNvSpPr>
          <p:nvPr>
            <p:ph type="ftr" sz="quarter" idx="10"/>
          </p:nvPr>
        </p:nvSpPr>
        <p:spPr bwMode="auto">
          <a:xfrm>
            <a:off x="1042988" y="6459538"/>
            <a:ext cx="6985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b="1">
                <a:solidFill>
                  <a:srgbClr val="C00000"/>
                </a:solidFill>
                <a:latin typeface="Garamond" panose="02020404030301010803" pitchFamily="18" charset="0"/>
              </a:defRPr>
            </a:lvl1pPr>
            <a:lvl2pPr marL="742950" indent="-285750">
              <a:spcBef>
                <a:spcPct val="20000"/>
              </a:spcBef>
              <a:buFont typeface="Arial" panose="020B0604020202020204" pitchFamily="34" charset="0"/>
              <a:buChar char="–"/>
              <a:defRPr sz="2800">
                <a:solidFill>
                  <a:schemeClr val="tx1"/>
                </a:solidFill>
                <a:latin typeface="Garamond" panose="02020404030301010803" pitchFamily="18" charset="0"/>
              </a:defRPr>
            </a:lvl2pPr>
            <a:lvl3pPr marL="1143000" indent="-228600">
              <a:spcBef>
                <a:spcPct val="20000"/>
              </a:spcBef>
              <a:buFont typeface="Arial" panose="020B0604020202020204" pitchFamily="34" charset="0"/>
              <a:buChar char="•"/>
              <a:defRPr sz="2400">
                <a:solidFill>
                  <a:schemeClr val="tx1"/>
                </a:solidFill>
                <a:latin typeface="Garamond" panose="02020404030301010803" pitchFamily="18" charset="0"/>
              </a:defRPr>
            </a:lvl3pPr>
            <a:lvl4pPr marL="1600200" indent="-228600">
              <a:spcBef>
                <a:spcPct val="20000"/>
              </a:spcBef>
              <a:buFont typeface="Arial" panose="020B0604020202020204" pitchFamily="34" charset="0"/>
              <a:buChar char="–"/>
              <a:defRPr sz="2000">
                <a:solidFill>
                  <a:schemeClr val="tx1"/>
                </a:solidFill>
                <a:latin typeface="Garamond" panose="02020404030301010803" pitchFamily="18" charset="0"/>
              </a:defRPr>
            </a:lvl4pPr>
            <a:lvl5pPr marL="2057400" indent="-228600">
              <a:spcBef>
                <a:spcPct val="20000"/>
              </a:spcBef>
              <a:buFont typeface="Arial" panose="020B0604020202020204" pitchFamily="34" charset="0"/>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9pPr>
          </a:lstStyle>
          <a:p>
            <a:pPr fontAlgn="base">
              <a:spcBef>
                <a:spcPct val="0"/>
              </a:spcBef>
              <a:spcAft>
                <a:spcPct val="0"/>
              </a:spcAft>
              <a:buFontTx/>
              <a:buNone/>
            </a:pPr>
            <a:r>
              <a:rPr lang="fr-FR" altLang="fr-FR" sz="900" b="0">
                <a:solidFill>
                  <a:schemeClr val="tx1"/>
                </a:solidFill>
              </a:rPr>
              <a:t>Comité national du diaconat - Rencontre CND-DRDD - 17 et 18 janvier 2025</a:t>
            </a:r>
          </a:p>
        </p:txBody>
      </p:sp>
      <p:pic>
        <p:nvPicPr>
          <p:cNvPr id="47108" name="Image 4">
            <a:extLst>
              <a:ext uri="{FF2B5EF4-FFF2-40B4-BE49-F238E27FC236}">
                <a16:creationId xmlns:a16="http://schemas.microsoft.com/office/drawing/2014/main" id="{F480779E-FF96-8534-27E9-156DC03A96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 y="69850"/>
            <a:ext cx="1625600"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09" name="Image 5" descr="Une image contenant cercle, symbole, Graphique, Police&#10;&#10;Description générée automatiquement">
            <a:extLst>
              <a:ext uri="{FF2B5EF4-FFF2-40B4-BE49-F238E27FC236}">
                <a16:creationId xmlns:a16="http://schemas.microsoft.com/office/drawing/2014/main" id="{47D07ED5-D5D6-28A5-0D96-8568A94F9DC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3613" y="219075"/>
            <a:ext cx="16256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10" name="ZoneTexte 12">
            <a:extLst>
              <a:ext uri="{FF2B5EF4-FFF2-40B4-BE49-F238E27FC236}">
                <a16:creationId xmlns:a16="http://schemas.microsoft.com/office/drawing/2014/main" id="{80125E3F-CB63-844E-1CE1-668A6179F0DA}"/>
              </a:ext>
            </a:extLst>
          </p:cNvPr>
          <p:cNvSpPr txBox="1">
            <a:spLocks noChangeArrowheads="1"/>
          </p:cNvSpPr>
          <p:nvPr/>
        </p:nvSpPr>
        <p:spPr bwMode="auto">
          <a:xfrm>
            <a:off x="-15875" y="2160588"/>
            <a:ext cx="9050338" cy="421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b="1">
                <a:solidFill>
                  <a:srgbClr val="C00000"/>
                </a:solidFill>
                <a:latin typeface="Garamond" panose="02020404030301010803" pitchFamily="18" charset="0"/>
              </a:defRPr>
            </a:lvl1pPr>
            <a:lvl2pPr marL="742950" indent="-285750">
              <a:spcBef>
                <a:spcPct val="20000"/>
              </a:spcBef>
              <a:buFont typeface="Arial" panose="020B0604020202020204" pitchFamily="34" charset="0"/>
              <a:buChar char="–"/>
              <a:defRPr sz="2800">
                <a:solidFill>
                  <a:schemeClr val="tx1"/>
                </a:solidFill>
                <a:latin typeface="Garamond" panose="02020404030301010803" pitchFamily="18" charset="0"/>
              </a:defRPr>
            </a:lvl2pPr>
            <a:lvl3pPr marL="1143000" indent="-228600">
              <a:spcBef>
                <a:spcPct val="20000"/>
              </a:spcBef>
              <a:buFont typeface="Arial" panose="020B0604020202020204" pitchFamily="34" charset="0"/>
              <a:buChar char="•"/>
              <a:defRPr sz="2400">
                <a:solidFill>
                  <a:schemeClr val="tx1"/>
                </a:solidFill>
                <a:latin typeface="Garamond" panose="02020404030301010803" pitchFamily="18" charset="0"/>
              </a:defRPr>
            </a:lvl3pPr>
            <a:lvl4pPr marL="1600200" indent="-228600">
              <a:spcBef>
                <a:spcPct val="20000"/>
              </a:spcBef>
              <a:buFont typeface="Arial" panose="020B0604020202020204" pitchFamily="34" charset="0"/>
              <a:buChar char="–"/>
              <a:defRPr sz="2000">
                <a:solidFill>
                  <a:schemeClr val="tx1"/>
                </a:solidFill>
                <a:latin typeface="Garamond" panose="02020404030301010803" pitchFamily="18" charset="0"/>
              </a:defRPr>
            </a:lvl4pPr>
            <a:lvl5pPr marL="2057400" indent="-228600">
              <a:spcBef>
                <a:spcPct val="20000"/>
              </a:spcBef>
              <a:buFont typeface="Arial" panose="020B0604020202020204" pitchFamily="34" charset="0"/>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9pPr>
          </a:lstStyle>
          <a:p>
            <a:pPr algn="ctr" eaLnBrk="1" hangingPunct="1">
              <a:spcBef>
                <a:spcPts val="1200"/>
              </a:spcBef>
              <a:buFontTx/>
              <a:buNone/>
            </a:pPr>
            <a:r>
              <a:rPr lang="fr-FR" altLang="fr-FR" i="1"/>
              <a:t>Diaconat aujourd’hui </a:t>
            </a:r>
            <a:r>
              <a:rPr lang="fr-FR" altLang="fr-FR"/>
              <a:t>– La Revue </a:t>
            </a:r>
            <a:br>
              <a:rPr lang="fr-FR" altLang="fr-FR"/>
            </a:br>
            <a:r>
              <a:rPr lang="fr-FR" altLang="fr-FR" sz="2800">
                <a:solidFill>
                  <a:schemeClr val="tx1"/>
                </a:solidFill>
              </a:rPr>
              <a:t>en décembre 2024 : diffusion 1350 ex</a:t>
            </a:r>
          </a:p>
          <a:p>
            <a:pPr algn="ctr" eaLnBrk="1" hangingPunct="1">
              <a:spcBef>
                <a:spcPts val="1200"/>
              </a:spcBef>
              <a:buFontTx/>
              <a:buNone/>
            </a:pPr>
            <a:r>
              <a:rPr lang="fr-FR" altLang="fr-FR" sz="2000">
                <a:solidFill>
                  <a:schemeClr val="tx1"/>
                </a:solidFill>
              </a:rPr>
              <a:t>547 abonnements multiples pour 19 diocèses</a:t>
            </a:r>
          </a:p>
          <a:p>
            <a:pPr algn="ctr" eaLnBrk="1" hangingPunct="1">
              <a:spcBef>
                <a:spcPts val="1200"/>
              </a:spcBef>
              <a:buFont typeface="Arial" panose="020B0604020202020204" pitchFamily="34" charset="0"/>
              <a:buNone/>
            </a:pPr>
            <a:r>
              <a:rPr lang="fr-FR" altLang="fr-FR" sz="2000">
                <a:solidFill>
                  <a:schemeClr val="tx1"/>
                </a:solidFill>
              </a:rPr>
              <a:t>60 abonnements « cheminants » pour 8 diocèses</a:t>
            </a:r>
          </a:p>
          <a:p>
            <a:pPr algn="ctr" eaLnBrk="1" hangingPunct="1">
              <a:spcBef>
                <a:spcPts val="1200"/>
              </a:spcBef>
              <a:buFontTx/>
              <a:buNone/>
            </a:pPr>
            <a:r>
              <a:rPr lang="fr-FR" altLang="fr-FR" sz="2000">
                <a:solidFill>
                  <a:schemeClr val="tx1"/>
                </a:solidFill>
              </a:rPr>
              <a:t>469 abonnements individuels</a:t>
            </a:r>
          </a:p>
          <a:p>
            <a:pPr algn="ctr" eaLnBrk="1" hangingPunct="1">
              <a:spcBef>
                <a:spcPts val="1200"/>
              </a:spcBef>
              <a:buFontTx/>
              <a:buNone/>
            </a:pPr>
            <a:r>
              <a:rPr lang="fr-FR" altLang="fr-FR" sz="2000">
                <a:solidFill>
                  <a:schemeClr val="tx1"/>
                </a:solidFill>
              </a:rPr>
              <a:t>124 abonnements gratuits 1 an « ordinations »</a:t>
            </a:r>
          </a:p>
          <a:p>
            <a:pPr algn="ctr" eaLnBrk="1" hangingPunct="1">
              <a:spcBef>
                <a:spcPts val="1200"/>
              </a:spcBef>
              <a:buFontTx/>
              <a:buNone/>
            </a:pPr>
            <a:r>
              <a:rPr lang="fr-FR" altLang="fr-FR" sz="2000">
                <a:solidFill>
                  <a:schemeClr val="tx1"/>
                </a:solidFill>
              </a:rPr>
              <a:t>150 diffusions gratuites - 120 évêques, 30 aux services de la CEF</a:t>
            </a:r>
          </a:p>
          <a:p>
            <a:pPr algn="ctr" eaLnBrk="1" hangingPunct="1">
              <a:spcBef>
                <a:spcPts val="1200"/>
              </a:spcBef>
              <a:buFontTx/>
              <a:buNone/>
            </a:pPr>
            <a:r>
              <a:rPr lang="fr-FR" altLang="fr-FR" sz="2400">
                <a:solidFill>
                  <a:schemeClr val="tx1"/>
                </a:solidFill>
              </a:rPr>
              <a:t>Depuis, 2 diocèses (Pamiers et Rouen)</a:t>
            </a:r>
            <a:br>
              <a:rPr lang="fr-FR" altLang="fr-FR" sz="2400">
                <a:solidFill>
                  <a:schemeClr val="tx1"/>
                </a:solidFill>
              </a:rPr>
            </a:br>
            <a:r>
              <a:rPr lang="fr-FR" altLang="fr-FR" sz="2400">
                <a:solidFill>
                  <a:schemeClr val="tx1"/>
                </a:solidFill>
              </a:rPr>
              <a:t>pour 40 abonnements multiples.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ous-titre 2">
            <a:extLst>
              <a:ext uri="{FF2B5EF4-FFF2-40B4-BE49-F238E27FC236}">
                <a16:creationId xmlns:a16="http://schemas.microsoft.com/office/drawing/2014/main" id="{3A290486-02FC-2142-6047-32EF0DDA8ECA}"/>
              </a:ext>
            </a:extLst>
          </p:cNvPr>
          <p:cNvSpPr>
            <a:spLocks noGrp="1" noChangeArrowheads="1"/>
          </p:cNvSpPr>
          <p:nvPr>
            <p:ph type="subTitle" idx="1"/>
          </p:nvPr>
        </p:nvSpPr>
        <p:spPr>
          <a:xfrm>
            <a:off x="1763713" y="158750"/>
            <a:ext cx="5543550" cy="1795463"/>
          </a:xfrm>
        </p:spPr>
        <p:txBody>
          <a:bodyPr/>
          <a:lstStyle/>
          <a:p>
            <a:pPr eaLnBrk="1" hangingPunct="1">
              <a:spcBef>
                <a:spcPts val="1200"/>
              </a:spcBef>
            </a:pPr>
            <a:r>
              <a:rPr lang="fr-FR" altLang="fr-FR"/>
              <a:t>Rencontre CND-DRDD</a:t>
            </a:r>
          </a:p>
          <a:p>
            <a:pPr eaLnBrk="1" hangingPunct="1">
              <a:spcBef>
                <a:spcPts val="1200"/>
              </a:spcBef>
            </a:pPr>
            <a:r>
              <a:rPr lang="fr-FR" altLang="fr-FR">
                <a:solidFill>
                  <a:srgbClr val="C00000"/>
                </a:solidFill>
              </a:rPr>
              <a:t>17 et 18 janvier 2025</a:t>
            </a:r>
          </a:p>
          <a:p>
            <a:pPr eaLnBrk="1" hangingPunct="1">
              <a:spcBef>
                <a:spcPts val="1200"/>
              </a:spcBef>
            </a:pPr>
            <a:r>
              <a:rPr lang="fr-FR" altLang="fr-FR" sz="2800">
                <a:solidFill>
                  <a:srgbClr val="C00000"/>
                </a:solidFill>
              </a:rPr>
              <a:t>Maison des évêques « Breteuil »</a:t>
            </a:r>
            <a:br>
              <a:rPr lang="fr-FR" altLang="fr-FR" sz="2800">
                <a:solidFill>
                  <a:srgbClr val="C00000"/>
                </a:solidFill>
              </a:rPr>
            </a:br>
            <a:endParaRPr lang="fr-FR" altLang="fr-FR" sz="2800">
              <a:solidFill>
                <a:srgbClr val="C00000"/>
              </a:solidFill>
            </a:endParaRPr>
          </a:p>
        </p:txBody>
      </p:sp>
      <p:sp>
        <p:nvSpPr>
          <p:cNvPr id="16387" name="Espace réservé du pied de page 3">
            <a:extLst>
              <a:ext uri="{FF2B5EF4-FFF2-40B4-BE49-F238E27FC236}">
                <a16:creationId xmlns:a16="http://schemas.microsoft.com/office/drawing/2014/main" id="{D5C8E3B7-F0AE-08C7-7E47-6C35C669C92D}"/>
              </a:ext>
            </a:extLst>
          </p:cNvPr>
          <p:cNvSpPr>
            <a:spLocks noGrp="1" noChangeArrowheads="1"/>
          </p:cNvSpPr>
          <p:nvPr>
            <p:ph type="ftr" sz="quarter" idx="10"/>
          </p:nvPr>
        </p:nvSpPr>
        <p:spPr bwMode="auto">
          <a:xfrm>
            <a:off x="1079500" y="6440488"/>
            <a:ext cx="6985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b="1">
                <a:solidFill>
                  <a:srgbClr val="C00000"/>
                </a:solidFill>
                <a:latin typeface="Garamond" panose="02020404030301010803" pitchFamily="18" charset="0"/>
              </a:defRPr>
            </a:lvl1pPr>
            <a:lvl2pPr marL="742950" indent="-285750">
              <a:spcBef>
                <a:spcPct val="20000"/>
              </a:spcBef>
              <a:buFont typeface="Arial" panose="020B0604020202020204" pitchFamily="34" charset="0"/>
              <a:buChar char="–"/>
              <a:defRPr sz="2800">
                <a:solidFill>
                  <a:schemeClr val="tx1"/>
                </a:solidFill>
                <a:latin typeface="Garamond" panose="02020404030301010803" pitchFamily="18" charset="0"/>
              </a:defRPr>
            </a:lvl2pPr>
            <a:lvl3pPr marL="1143000" indent="-228600">
              <a:spcBef>
                <a:spcPct val="20000"/>
              </a:spcBef>
              <a:buFont typeface="Arial" panose="020B0604020202020204" pitchFamily="34" charset="0"/>
              <a:buChar char="•"/>
              <a:defRPr sz="2400">
                <a:solidFill>
                  <a:schemeClr val="tx1"/>
                </a:solidFill>
                <a:latin typeface="Garamond" panose="02020404030301010803" pitchFamily="18" charset="0"/>
              </a:defRPr>
            </a:lvl3pPr>
            <a:lvl4pPr marL="1600200" indent="-228600">
              <a:spcBef>
                <a:spcPct val="20000"/>
              </a:spcBef>
              <a:buFont typeface="Arial" panose="020B0604020202020204" pitchFamily="34" charset="0"/>
              <a:buChar char="–"/>
              <a:defRPr sz="2000">
                <a:solidFill>
                  <a:schemeClr val="tx1"/>
                </a:solidFill>
                <a:latin typeface="Garamond" panose="02020404030301010803" pitchFamily="18" charset="0"/>
              </a:defRPr>
            </a:lvl4pPr>
            <a:lvl5pPr marL="2057400" indent="-228600">
              <a:spcBef>
                <a:spcPct val="20000"/>
              </a:spcBef>
              <a:buFont typeface="Arial" panose="020B0604020202020204" pitchFamily="34" charset="0"/>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9pPr>
          </a:lstStyle>
          <a:p>
            <a:pPr fontAlgn="base">
              <a:spcBef>
                <a:spcPct val="0"/>
              </a:spcBef>
              <a:spcAft>
                <a:spcPct val="0"/>
              </a:spcAft>
              <a:buFontTx/>
              <a:buNone/>
            </a:pPr>
            <a:r>
              <a:rPr lang="fr-FR" altLang="fr-FR" sz="900" b="0">
                <a:solidFill>
                  <a:schemeClr val="tx1"/>
                </a:solidFill>
              </a:rPr>
              <a:t>Comité national du diaconat - Rencontre CND-DRDD - 17 et 18 janvier 2025</a:t>
            </a:r>
          </a:p>
        </p:txBody>
      </p:sp>
      <p:sp>
        <p:nvSpPr>
          <p:cNvPr id="3" name="ZoneTexte 2">
            <a:extLst>
              <a:ext uri="{FF2B5EF4-FFF2-40B4-BE49-F238E27FC236}">
                <a16:creationId xmlns:a16="http://schemas.microsoft.com/office/drawing/2014/main" id="{66AAA798-DAB2-6604-036A-74BD4380785E}"/>
              </a:ext>
            </a:extLst>
          </p:cNvPr>
          <p:cNvSpPr txBox="1"/>
          <p:nvPr/>
        </p:nvSpPr>
        <p:spPr>
          <a:xfrm>
            <a:off x="0" y="2636838"/>
            <a:ext cx="9144000" cy="2924175"/>
          </a:xfrm>
          <a:prstGeom prst="rect">
            <a:avLst/>
          </a:prstGeom>
          <a:noFill/>
        </p:spPr>
        <p:txBody>
          <a:bodyPr>
            <a:spAutoFit/>
          </a:bodyPr>
          <a:lstStyle/>
          <a:p>
            <a:pPr algn="ctr">
              <a:defRPr/>
            </a:pPr>
            <a:endParaRPr lang="fr-FR" altLang="fr-FR" sz="2000" b="1" i="1" cap="small" dirty="0">
              <a:latin typeface="Garamond" panose="02020404030301010803" pitchFamily="18" charset="0"/>
            </a:endParaRPr>
          </a:p>
          <a:p>
            <a:pPr algn="ctr">
              <a:defRPr/>
            </a:pPr>
            <a:r>
              <a:rPr lang="fr-FR" altLang="fr-FR" sz="4800" b="1" cap="small" dirty="0">
                <a:solidFill>
                  <a:srgbClr val="C00000"/>
                </a:solidFill>
                <a:latin typeface="Garamond" panose="02020404030301010803" pitchFamily="18" charset="0"/>
              </a:rPr>
              <a:t>En quoi la charité détermine-t-elle</a:t>
            </a:r>
            <a:br>
              <a:rPr lang="fr-FR" altLang="fr-FR" sz="4800" b="1" cap="small" dirty="0">
                <a:solidFill>
                  <a:srgbClr val="C00000"/>
                </a:solidFill>
                <a:latin typeface="Garamond" panose="02020404030301010803" pitchFamily="18" charset="0"/>
              </a:rPr>
            </a:br>
            <a:r>
              <a:rPr lang="fr-FR" altLang="fr-FR" sz="4800" b="1" cap="small" dirty="0">
                <a:solidFill>
                  <a:srgbClr val="C00000"/>
                </a:solidFill>
                <a:latin typeface="Garamond" panose="02020404030301010803" pitchFamily="18" charset="0"/>
              </a:rPr>
              <a:t> le </a:t>
            </a:r>
            <a:r>
              <a:rPr lang="fr-FR" altLang="fr-FR" sz="4800" b="1" cap="small">
                <a:solidFill>
                  <a:srgbClr val="C00000"/>
                </a:solidFill>
                <a:latin typeface="Garamond" panose="02020404030301010803" pitchFamily="18" charset="0"/>
              </a:rPr>
              <a:t>ministère diaconal ?</a:t>
            </a:r>
            <a:br>
              <a:rPr lang="fr-FR" altLang="fr-FR" sz="4200" b="1" cap="small" dirty="0">
                <a:solidFill>
                  <a:srgbClr val="C00000"/>
                </a:solidFill>
                <a:latin typeface="Garamond" panose="02020404030301010803" pitchFamily="18" charset="0"/>
              </a:rPr>
            </a:br>
            <a:endParaRPr lang="fr-FR" altLang="fr-FR" sz="2000" b="1" cap="small" dirty="0">
              <a:solidFill>
                <a:srgbClr val="C00000"/>
              </a:solidFill>
              <a:latin typeface="Garamond" panose="02020404030301010803" pitchFamily="18" charset="0"/>
            </a:endParaRPr>
          </a:p>
        </p:txBody>
      </p:sp>
      <p:pic>
        <p:nvPicPr>
          <p:cNvPr id="16389" name="Image 4">
            <a:extLst>
              <a:ext uri="{FF2B5EF4-FFF2-40B4-BE49-F238E27FC236}">
                <a16:creationId xmlns:a16="http://schemas.microsoft.com/office/drawing/2014/main" id="{840EA93E-8502-F3AF-4C4E-56D1386F0D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 y="69850"/>
            <a:ext cx="1625600"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0" name="Image 5" descr="Une image contenant cercle, symbole, Graphique, Police&#10;&#10;Description générée automatiquement">
            <a:extLst>
              <a:ext uri="{FF2B5EF4-FFF2-40B4-BE49-F238E27FC236}">
                <a16:creationId xmlns:a16="http://schemas.microsoft.com/office/drawing/2014/main" id="{E0736E97-95CD-3C95-E0E2-71EE5A2F73E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3613" y="219075"/>
            <a:ext cx="16256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ous-titre 2">
            <a:extLst>
              <a:ext uri="{FF2B5EF4-FFF2-40B4-BE49-F238E27FC236}">
                <a16:creationId xmlns:a16="http://schemas.microsoft.com/office/drawing/2014/main" id="{43376CBE-F5ED-ADA0-916A-87FD1FB8CD6A}"/>
              </a:ext>
            </a:extLst>
          </p:cNvPr>
          <p:cNvSpPr>
            <a:spLocks noGrp="1" noChangeArrowheads="1"/>
          </p:cNvSpPr>
          <p:nvPr>
            <p:ph type="subTitle" idx="1"/>
          </p:nvPr>
        </p:nvSpPr>
        <p:spPr>
          <a:xfrm>
            <a:off x="1763713" y="158750"/>
            <a:ext cx="5543550" cy="1795463"/>
          </a:xfrm>
        </p:spPr>
        <p:txBody>
          <a:bodyPr/>
          <a:lstStyle/>
          <a:p>
            <a:pPr eaLnBrk="1" hangingPunct="1">
              <a:spcBef>
                <a:spcPts val="1200"/>
              </a:spcBef>
            </a:pPr>
            <a:r>
              <a:rPr lang="fr-FR" altLang="fr-FR"/>
              <a:t>Rencontre CND-DRDD</a:t>
            </a:r>
          </a:p>
          <a:p>
            <a:pPr eaLnBrk="1" hangingPunct="1">
              <a:spcBef>
                <a:spcPts val="1200"/>
              </a:spcBef>
            </a:pPr>
            <a:r>
              <a:rPr lang="fr-FR" altLang="fr-FR">
                <a:solidFill>
                  <a:srgbClr val="C00000"/>
                </a:solidFill>
              </a:rPr>
              <a:t>17 et 18 janvier 2025</a:t>
            </a:r>
          </a:p>
          <a:p>
            <a:pPr eaLnBrk="1" hangingPunct="1">
              <a:spcBef>
                <a:spcPts val="1200"/>
              </a:spcBef>
            </a:pPr>
            <a:r>
              <a:rPr lang="fr-FR" altLang="fr-FR" sz="2800">
                <a:solidFill>
                  <a:srgbClr val="C00000"/>
                </a:solidFill>
              </a:rPr>
              <a:t>Maison des évêques « Breteuil »</a:t>
            </a:r>
            <a:br>
              <a:rPr lang="fr-FR" altLang="fr-FR" sz="2800">
                <a:solidFill>
                  <a:srgbClr val="C00000"/>
                </a:solidFill>
              </a:rPr>
            </a:br>
            <a:endParaRPr lang="fr-FR" altLang="fr-FR" sz="2800">
              <a:solidFill>
                <a:srgbClr val="C00000"/>
              </a:solidFill>
            </a:endParaRPr>
          </a:p>
        </p:txBody>
      </p:sp>
      <p:sp>
        <p:nvSpPr>
          <p:cNvPr id="49155" name="Espace réservé du pied de page 3">
            <a:extLst>
              <a:ext uri="{FF2B5EF4-FFF2-40B4-BE49-F238E27FC236}">
                <a16:creationId xmlns:a16="http://schemas.microsoft.com/office/drawing/2014/main" id="{421D9727-DB73-1B3C-965B-C53DA7F65DB6}"/>
              </a:ext>
            </a:extLst>
          </p:cNvPr>
          <p:cNvSpPr>
            <a:spLocks noGrp="1" noChangeArrowheads="1"/>
          </p:cNvSpPr>
          <p:nvPr>
            <p:ph type="ftr" sz="quarter" idx="10"/>
          </p:nvPr>
        </p:nvSpPr>
        <p:spPr bwMode="auto">
          <a:xfrm>
            <a:off x="1042988" y="6459538"/>
            <a:ext cx="6985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b="1">
                <a:solidFill>
                  <a:srgbClr val="C00000"/>
                </a:solidFill>
                <a:latin typeface="Garamond" panose="02020404030301010803" pitchFamily="18" charset="0"/>
              </a:defRPr>
            </a:lvl1pPr>
            <a:lvl2pPr marL="742950" indent="-285750">
              <a:spcBef>
                <a:spcPct val="20000"/>
              </a:spcBef>
              <a:buFont typeface="Arial" panose="020B0604020202020204" pitchFamily="34" charset="0"/>
              <a:buChar char="–"/>
              <a:defRPr sz="2800">
                <a:solidFill>
                  <a:schemeClr val="tx1"/>
                </a:solidFill>
                <a:latin typeface="Garamond" panose="02020404030301010803" pitchFamily="18" charset="0"/>
              </a:defRPr>
            </a:lvl2pPr>
            <a:lvl3pPr marL="1143000" indent="-228600">
              <a:spcBef>
                <a:spcPct val="20000"/>
              </a:spcBef>
              <a:buFont typeface="Arial" panose="020B0604020202020204" pitchFamily="34" charset="0"/>
              <a:buChar char="•"/>
              <a:defRPr sz="2400">
                <a:solidFill>
                  <a:schemeClr val="tx1"/>
                </a:solidFill>
                <a:latin typeface="Garamond" panose="02020404030301010803" pitchFamily="18" charset="0"/>
              </a:defRPr>
            </a:lvl3pPr>
            <a:lvl4pPr marL="1600200" indent="-228600">
              <a:spcBef>
                <a:spcPct val="20000"/>
              </a:spcBef>
              <a:buFont typeface="Arial" panose="020B0604020202020204" pitchFamily="34" charset="0"/>
              <a:buChar char="–"/>
              <a:defRPr sz="2000">
                <a:solidFill>
                  <a:schemeClr val="tx1"/>
                </a:solidFill>
                <a:latin typeface="Garamond" panose="02020404030301010803" pitchFamily="18" charset="0"/>
              </a:defRPr>
            </a:lvl4pPr>
            <a:lvl5pPr marL="2057400" indent="-228600">
              <a:spcBef>
                <a:spcPct val="20000"/>
              </a:spcBef>
              <a:buFont typeface="Arial" panose="020B0604020202020204" pitchFamily="34" charset="0"/>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9pPr>
          </a:lstStyle>
          <a:p>
            <a:pPr fontAlgn="base">
              <a:spcBef>
                <a:spcPct val="0"/>
              </a:spcBef>
              <a:spcAft>
                <a:spcPct val="0"/>
              </a:spcAft>
              <a:buFontTx/>
              <a:buNone/>
            </a:pPr>
            <a:r>
              <a:rPr lang="fr-FR" altLang="fr-FR" sz="900" b="0">
                <a:solidFill>
                  <a:schemeClr val="tx1"/>
                </a:solidFill>
              </a:rPr>
              <a:t>Comité national du diaconat - Rencontre CND-DRDD - 17 et 18 janvier 2025</a:t>
            </a:r>
          </a:p>
        </p:txBody>
      </p:sp>
      <p:pic>
        <p:nvPicPr>
          <p:cNvPr id="49156" name="Image 4">
            <a:extLst>
              <a:ext uri="{FF2B5EF4-FFF2-40B4-BE49-F238E27FC236}">
                <a16:creationId xmlns:a16="http://schemas.microsoft.com/office/drawing/2014/main" id="{70FCCF8B-703F-00C3-4DFB-A17C1FEC9AE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 y="69850"/>
            <a:ext cx="1625600"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9157" name="Image 5" descr="Une image contenant cercle, symbole, Graphique, Police&#10;&#10;Description générée automatiquement">
            <a:extLst>
              <a:ext uri="{FF2B5EF4-FFF2-40B4-BE49-F238E27FC236}">
                <a16:creationId xmlns:a16="http://schemas.microsoft.com/office/drawing/2014/main" id="{0059F6F6-46EF-F3C9-3860-604CDB1B673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3613" y="219075"/>
            <a:ext cx="16256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8" name="ZoneTexte 12">
            <a:extLst>
              <a:ext uri="{FF2B5EF4-FFF2-40B4-BE49-F238E27FC236}">
                <a16:creationId xmlns:a16="http://schemas.microsoft.com/office/drawing/2014/main" id="{45E73212-C813-CE80-7EF3-3CD0082EF755}"/>
              </a:ext>
            </a:extLst>
          </p:cNvPr>
          <p:cNvSpPr txBox="1">
            <a:spLocks noChangeArrowheads="1"/>
          </p:cNvSpPr>
          <p:nvPr/>
        </p:nvSpPr>
        <p:spPr bwMode="auto">
          <a:xfrm>
            <a:off x="0" y="2565400"/>
            <a:ext cx="9050338"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b="1">
                <a:solidFill>
                  <a:srgbClr val="C00000"/>
                </a:solidFill>
                <a:latin typeface="Garamond" panose="02020404030301010803" pitchFamily="18" charset="0"/>
              </a:defRPr>
            </a:lvl1pPr>
            <a:lvl2pPr marL="742950" indent="-285750">
              <a:spcBef>
                <a:spcPct val="20000"/>
              </a:spcBef>
              <a:buFont typeface="Arial" panose="020B0604020202020204" pitchFamily="34" charset="0"/>
              <a:buChar char="–"/>
              <a:defRPr sz="2800">
                <a:solidFill>
                  <a:schemeClr val="tx1"/>
                </a:solidFill>
                <a:latin typeface="Garamond" panose="02020404030301010803" pitchFamily="18" charset="0"/>
              </a:defRPr>
            </a:lvl2pPr>
            <a:lvl3pPr marL="1143000" indent="-228600">
              <a:spcBef>
                <a:spcPct val="20000"/>
              </a:spcBef>
              <a:buFont typeface="Arial" panose="020B0604020202020204" pitchFamily="34" charset="0"/>
              <a:buChar char="•"/>
              <a:defRPr sz="2400">
                <a:solidFill>
                  <a:schemeClr val="tx1"/>
                </a:solidFill>
                <a:latin typeface="Garamond" panose="02020404030301010803" pitchFamily="18" charset="0"/>
              </a:defRPr>
            </a:lvl3pPr>
            <a:lvl4pPr marL="1600200" indent="-228600">
              <a:spcBef>
                <a:spcPct val="20000"/>
              </a:spcBef>
              <a:buFont typeface="Arial" panose="020B0604020202020204" pitchFamily="34" charset="0"/>
              <a:buChar char="–"/>
              <a:defRPr sz="2000">
                <a:solidFill>
                  <a:schemeClr val="tx1"/>
                </a:solidFill>
                <a:latin typeface="Garamond" panose="02020404030301010803" pitchFamily="18" charset="0"/>
              </a:defRPr>
            </a:lvl4pPr>
            <a:lvl5pPr marL="2057400" indent="-228600">
              <a:spcBef>
                <a:spcPct val="20000"/>
              </a:spcBef>
              <a:buFont typeface="Arial" panose="020B0604020202020204" pitchFamily="34" charset="0"/>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9pPr>
          </a:lstStyle>
          <a:p>
            <a:pPr algn="ctr" eaLnBrk="1" hangingPunct="1">
              <a:spcBef>
                <a:spcPts val="1200"/>
              </a:spcBef>
              <a:buFontTx/>
              <a:buNone/>
            </a:pPr>
            <a:r>
              <a:rPr lang="fr-FR" altLang="fr-FR" i="1"/>
              <a:t>Évaluation de la session</a:t>
            </a:r>
            <a:br>
              <a:rPr lang="fr-FR" altLang="fr-FR"/>
            </a:br>
            <a:endParaRPr lang="fr-FR" altLang="fr-FR"/>
          </a:p>
          <a:p>
            <a:pPr algn="ctr" eaLnBrk="1" hangingPunct="1">
              <a:spcBef>
                <a:spcPts val="1200"/>
              </a:spcBef>
              <a:buFontTx/>
              <a:buNone/>
            </a:pPr>
            <a:r>
              <a:rPr lang="fr-FR" altLang="fr-FR" sz="2800">
                <a:solidFill>
                  <a:schemeClr val="tx1"/>
                </a:solidFill>
              </a:rPr>
              <a:t>Dès lundi, un message vous sera adressé </a:t>
            </a:r>
            <a:br>
              <a:rPr lang="fr-FR" altLang="fr-FR" sz="2800">
                <a:solidFill>
                  <a:schemeClr val="tx1"/>
                </a:solidFill>
              </a:rPr>
            </a:br>
            <a:r>
              <a:rPr lang="fr-FR" altLang="fr-FR" sz="2800">
                <a:solidFill>
                  <a:schemeClr val="tx1"/>
                </a:solidFill>
              </a:rPr>
              <a:t>pour renseigner, comme l’année dernière, </a:t>
            </a:r>
            <a:br>
              <a:rPr lang="fr-FR" altLang="fr-FR" sz="2800">
                <a:solidFill>
                  <a:schemeClr val="tx1"/>
                </a:solidFill>
              </a:rPr>
            </a:br>
            <a:r>
              <a:rPr lang="fr-FR" altLang="fr-FR" sz="2800">
                <a:solidFill>
                  <a:schemeClr val="tx1"/>
                </a:solidFill>
              </a:rPr>
              <a:t>une fiche Forms. </a:t>
            </a:r>
          </a:p>
          <a:p>
            <a:pPr algn="ctr" eaLnBrk="1" hangingPunct="1">
              <a:spcBef>
                <a:spcPts val="1200"/>
              </a:spcBef>
              <a:buFontTx/>
              <a:buNone/>
            </a:pPr>
            <a:r>
              <a:rPr lang="fr-FR" altLang="fr-FR" sz="2800">
                <a:solidFill>
                  <a:schemeClr val="tx1"/>
                </a:solidFill>
              </a:rPr>
              <a:t>Merci par avance pour votre réponse. </a:t>
            </a:r>
            <a:endParaRPr lang="fr-FR" altLang="fr-FR" sz="2400">
              <a:solidFill>
                <a:schemeClr val="tx1"/>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ous-titre 2">
            <a:extLst>
              <a:ext uri="{FF2B5EF4-FFF2-40B4-BE49-F238E27FC236}">
                <a16:creationId xmlns:a16="http://schemas.microsoft.com/office/drawing/2014/main" id="{4A83EDA0-A3E6-C36C-74D3-730995E43813}"/>
              </a:ext>
            </a:extLst>
          </p:cNvPr>
          <p:cNvSpPr>
            <a:spLocks noGrp="1" noChangeArrowheads="1"/>
          </p:cNvSpPr>
          <p:nvPr>
            <p:ph type="subTitle" idx="1"/>
          </p:nvPr>
        </p:nvSpPr>
        <p:spPr>
          <a:xfrm>
            <a:off x="1763713" y="158750"/>
            <a:ext cx="5543550" cy="1795463"/>
          </a:xfrm>
        </p:spPr>
        <p:txBody>
          <a:bodyPr/>
          <a:lstStyle/>
          <a:p>
            <a:pPr eaLnBrk="1" hangingPunct="1">
              <a:spcBef>
                <a:spcPts val="1200"/>
              </a:spcBef>
            </a:pPr>
            <a:r>
              <a:rPr lang="fr-FR" altLang="fr-FR"/>
              <a:t>Rencontre CND-DRDD</a:t>
            </a:r>
          </a:p>
          <a:p>
            <a:pPr eaLnBrk="1" hangingPunct="1">
              <a:spcBef>
                <a:spcPts val="1200"/>
              </a:spcBef>
            </a:pPr>
            <a:r>
              <a:rPr lang="fr-FR" altLang="fr-FR">
                <a:solidFill>
                  <a:srgbClr val="C00000"/>
                </a:solidFill>
              </a:rPr>
              <a:t>17 et 18 janvier 2025</a:t>
            </a:r>
          </a:p>
          <a:p>
            <a:pPr eaLnBrk="1" hangingPunct="1">
              <a:spcBef>
                <a:spcPts val="1200"/>
              </a:spcBef>
            </a:pPr>
            <a:r>
              <a:rPr lang="fr-FR" altLang="fr-FR" sz="2800">
                <a:solidFill>
                  <a:srgbClr val="C00000"/>
                </a:solidFill>
              </a:rPr>
              <a:t>Maison des évêques « Breteuil »</a:t>
            </a:r>
            <a:br>
              <a:rPr lang="fr-FR" altLang="fr-FR" sz="2800">
                <a:solidFill>
                  <a:srgbClr val="C00000"/>
                </a:solidFill>
              </a:rPr>
            </a:br>
            <a:endParaRPr lang="fr-FR" altLang="fr-FR" sz="2800">
              <a:solidFill>
                <a:srgbClr val="C00000"/>
              </a:solidFill>
            </a:endParaRPr>
          </a:p>
        </p:txBody>
      </p:sp>
      <p:sp>
        <p:nvSpPr>
          <p:cNvPr id="51203" name="Espace réservé du pied de page 3">
            <a:extLst>
              <a:ext uri="{FF2B5EF4-FFF2-40B4-BE49-F238E27FC236}">
                <a16:creationId xmlns:a16="http://schemas.microsoft.com/office/drawing/2014/main" id="{114A02C0-B679-2BB0-3A6D-1FA6FE7AB823}"/>
              </a:ext>
            </a:extLst>
          </p:cNvPr>
          <p:cNvSpPr>
            <a:spLocks noGrp="1" noChangeArrowheads="1"/>
          </p:cNvSpPr>
          <p:nvPr>
            <p:ph type="ftr" sz="quarter" idx="10"/>
          </p:nvPr>
        </p:nvSpPr>
        <p:spPr bwMode="auto">
          <a:xfrm>
            <a:off x="1042988" y="6459538"/>
            <a:ext cx="6985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b="1">
                <a:solidFill>
                  <a:srgbClr val="C00000"/>
                </a:solidFill>
                <a:latin typeface="Garamond" panose="02020404030301010803" pitchFamily="18" charset="0"/>
              </a:defRPr>
            </a:lvl1pPr>
            <a:lvl2pPr marL="742950" indent="-285750">
              <a:spcBef>
                <a:spcPct val="20000"/>
              </a:spcBef>
              <a:buFont typeface="Arial" panose="020B0604020202020204" pitchFamily="34" charset="0"/>
              <a:buChar char="–"/>
              <a:defRPr sz="2800">
                <a:solidFill>
                  <a:schemeClr val="tx1"/>
                </a:solidFill>
                <a:latin typeface="Garamond" panose="02020404030301010803" pitchFamily="18" charset="0"/>
              </a:defRPr>
            </a:lvl2pPr>
            <a:lvl3pPr marL="1143000" indent="-228600">
              <a:spcBef>
                <a:spcPct val="20000"/>
              </a:spcBef>
              <a:buFont typeface="Arial" panose="020B0604020202020204" pitchFamily="34" charset="0"/>
              <a:buChar char="•"/>
              <a:defRPr sz="2400">
                <a:solidFill>
                  <a:schemeClr val="tx1"/>
                </a:solidFill>
                <a:latin typeface="Garamond" panose="02020404030301010803" pitchFamily="18" charset="0"/>
              </a:defRPr>
            </a:lvl3pPr>
            <a:lvl4pPr marL="1600200" indent="-228600">
              <a:spcBef>
                <a:spcPct val="20000"/>
              </a:spcBef>
              <a:buFont typeface="Arial" panose="020B0604020202020204" pitchFamily="34" charset="0"/>
              <a:buChar char="–"/>
              <a:defRPr sz="2000">
                <a:solidFill>
                  <a:schemeClr val="tx1"/>
                </a:solidFill>
                <a:latin typeface="Garamond" panose="02020404030301010803" pitchFamily="18" charset="0"/>
              </a:defRPr>
            </a:lvl4pPr>
            <a:lvl5pPr marL="2057400" indent="-228600">
              <a:spcBef>
                <a:spcPct val="20000"/>
              </a:spcBef>
              <a:buFont typeface="Arial" panose="020B0604020202020204" pitchFamily="34" charset="0"/>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9pPr>
          </a:lstStyle>
          <a:p>
            <a:pPr fontAlgn="base">
              <a:spcBef>
                <a:spcPct val="0"/>
              </a:spcBef>
              <a:spcAft>
                <a:spcPct val="0"/>
              </a:spcAft>
              <a:buFontTx/>
              <a:buNone/>
            </a:pPr>
            <a:r>
              <a:rPr lang="fr-FR" altLang="fr-FR" sz="900" b="0">
                <a:solidFill>
                  <a:schemeClr val="tx1"/>
                </a:solidFill>
              </a:rPr>
              <a:t>Comité national du diaconat - Rencontre CND-DRDD - 17 et 18 janvier 2025</a:t>
            </a:r>
          </a:p>
        </p:txBody>
      </p:sp>
      <p:pic>
        <p:nvPicPr>
          <p:cNvPr id="51204" name="Image 4">
            <a:extLst>
              <a:ext uri="{FF2B5EF4-FFF2-40B4-BE49-F238E27FC236}">
                <a16:creationId xmlns:a16="http://schemas.microsoft.com/office/drawing/2014/main" id="{E690DE04-3FCB-BCDA-56A7-9517CAEA1A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 y="69850"/>
            <a:ext cx="1625600"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5" name="Image 5" descr="Une image contenant cercle, symbole, Graphique, Police&#10;&#10;Description générée automatiquement">
            <a:extLst>
              <a:ext uri="{FF2B5EF4-FFF2-40B4-BE49-F238E27FC236}">
                <a16:creationId xmlns:a16="http://schemas.microsoft.com/office/drawing/2014/main" id="{9B534FF0-53FB-F272-CEA9-DFD8EA4392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3613" y="219075"/>
            <a:ext cx="16256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ZoneTexte 12">
            <a:extLst>
              <a:ext uri="{FF2B5EF4-FFF2-40B4-BE49-F238E27FC236}">
                <a16:creationId xmlns:a16="http://schemas.microsoft.com/office/drawing/2014/main" id="{64B64296-0C7C-9914-DB27-CD2CB8993FB4}"/>
              </a:ext>
            </a:extLst>
          </p:cNvPr>
          <p:cNvSpPr txBox="1">
            <a:spLocks noChangeArrowheads="1"/>
          </p:cNvSpPr>
          <p:nvPr/>
        </p:nvSpPr>
        <p:spPr bwMode="auto">
          <a:xfrm>
            <a:off x="0" y="2084125"/>
            <a:ext cx="9144001" cy="4355038"/>
          </a:xfrm>
          <a:prstGeom prst="rect">
            <a:avLst/>
          </a:prstGeom>
          <a:noFill/>
          <a:ln>
            <a:noFill/>
          </a:ln>
        </p:spPr>
        <p:txBody>
          <a:bodyPr>
            <a:spAutoFit/>
          </a:bodyPr>
          <a:lstStyle>
            <a:lvl1pPr>
              <a:spcBef>
                <a:spcPct val="20000"/>
              </a:spcBef>
              <a:buFont typeface="Arial" panose="020B0604020202020204" pitchFamily="34" charset="0"/>
              <a:buChar char="•"/>
              <a:defRPr sz="3200" b="1">
                <a:solidFill>
                  <a:srgbClr val="C00000"/>
                </a:solidFill>
                <a:latin typeface="Garamond" panose="02020404030301010803" pitchFamily="18" charset="0"/>
              </a:defRPr>
            </a:lvl1pPr>
            <a:lvl2pPr marL="742950" indent="-285750">
              <a:spcBef>
                <a:spcPct val="20000"/>
              </a:spcBef>
              <a:buFont typeface="Arial" panose="020B0604020202020204" pitchFamily="34" charset="0"/>
              <a:buChar char="–"/>
              <a:defRPr sz="2800">
                <a:solidFill>
                  <a:schemeClr val="tx1"/>
                </a:solidFill>
                <a:latin typeface="Garamond" panose="02020404030301010803" pitchFamily="18" charset="0"/>
              </a:defRPr>
            </a:lvl2pPr>
            <a:lvl3pPr marL="1143000" indent="-228600">
              <a:spcBef>
                <a:spcPct val="20000"/>
              </a:spcBef>
              <a:buFont typeface="Arial" panose="020B0604020202020204" pitchFamily="34" charset="0"/>
              <a:buChar char="•"/>
              <a:defRPr sz="2400">
                <a:solidFill>
                  <a:schemeClr val="tx1"/>
                </a:solidFill>
                <a:latin typeface="Garamond" panose="02020404030301010803" pitchFamily="18" charset="0"/>
              </a:defRPr>
            </a:lvl3pPr>
            <a:lvl4pPr marL="1600200" indent="-228600">
              <a:spcBef>
                <a:spcPct val="20000"/>
              </a:spcBef>
              <a:buFont typeface="Arial" panose="020B0604020202020204" pitchFamily="34" charset="0"/>
              <a:buChar char="–"/>
              <a:defRPr sz="2000">
                <a:solidFill>
                  <a:schemeClr val="tx1"/>
                </a:solidFill>
                <a:latin typeface="Garamond" panose="02020404030301010803" pitchFamily="18" charset="0"/>
              </a:defRPr>
            </a:lvl4pPr>
            <a:lvl5pPr marL="2057400" indent="-228600">
              <a:spcBef>
                <a:spcPct val="20000"/>
              </a:spcBef>
              <a:buFont typeface="Arial" panose="020B0604020202020204" pitchFamily="34" charset="0"/>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9pPr>
          </a:lstStyle>
          <a:p>
            <a:pPr eaLnBrk="1" hangingPunct="1">
              <a:spcBef>
                <a:spcPts val="600"/>
              </a:spcBef>
              <a:buFont typeface="Arial" panose="020B0604020202020204" pitchFamily="34" charset="0"/>
              <a:buNone/>
              <a:defRPr/>
            </a:pPr>
            <a:r>
              <a:rPr lang="fr-FR" altLang="fr-FR" sz="3800" dirty="0">
                <a:highlight>
                  <a:srgbClr val="FFFF00"/>
                </a:highlight>
              </a:rPr>
              <a:t>« Save the date »</a:t>
            </a:r>
          </a:p>
          <a:p>
            <a:pPr eaLnBrk="1" hangingPunct="1">
              <a:spcBef>
                <a:spcPts val="600"/>
              </a:spcBef>
              <a:buFont typeface="Arial" panose="020B0604020202020204" pitchFamily="34" charset="0"/>
              <a:buNone/>
              <a:defRPr/>
            </a:pPr>
            <a:endParaRPr lang="fr-FR" altLang="fr-FR" sz="3800" dirty="0">
              <a:highlight>
                <a:srgbClr val="FFFF00"/>
              </a:highlight>
            </a:endParaRPr>
          </a:p>
          <a:p>
            <a:pPr algn="ctr" eaLnBrk="1" hangingPunct="1">
              <a:spcBef>
                <a:spcPts val="600"/>
              </a:spcBef>
              <a:buFont typeface="Arial" panose="020B0604020202020204" pitchFamily="34" charset="0"/>
              <a:buNone/>
              <a:defRPr/>
            </a:pPr>
            <a:r>
              <a:rPr lang="fr-FR" altLang="fr-FR" sz="3800" dirty="0">
                <a:solidFill>
                  <a:schemeClr val="tx1"/>
                </a:solidFill>
              </a:rPr>
              <a:t>Prochaine rencontre CDN-DRDD</a:t>
            </a:r>
          </a:p>
          <a:p>
            <a:pPr algn="ctr" eaLnBrk="1" hangingPunct="1">
              <a:spcBef>
                <a:spcPts val="600"/>
              </a:spcBef>
              <a:buFont typeface="Arial" panose="020B0604020202020204" pitchFamily="34" charset="0"/>
              <a:buNone/>
              <a:defRPr/>
            </a:pPr>
            <a:endParaRPr lang="fr-FR" altLang="fr-FR" sz="4000" dirty="0">
              <a:solidFill>
                <a:schemeClr val="tx1"/>
              </a:solidFill>
            </a:endParaRPr>
          </a:p>
          <a:p>
            <a:pPr algn="ctr" eaLnBrk="1" hangingPunct="1">
              <a:spcBef>
                <a:spcPts val="600"/>
              </a:spcBef>
              <a:buFont typeface="Arial" panose="020B0604020202020204" pitchFamily="34" charset="0"/>
              <a:buNone/>
              <a:defRPr/>
            </a:pPr>
            <a:r>
              <a:rPr lang="fr-FR" altLang="fr-FR" sz="4000" dirty="0"/>
              <a:t>Vendredi 30 &amp; Samedi 31 janvier 2026</a:t>
            </a:r>
          </a:p>
          <a:p>
            <a:pPr algn="ctr" eaLnBrk="1" hangingPunct="1">
              <a:spcBef>
                <a:spcPts val="600"/>
              </a:spcBef>
              <a:buFont typeface="Arial" panose="020B0604020202020204" pitchFamily="34" charset="0"/>
              <a:buNone/>
              <a:defRPr/>
            </a:pPr>
            <a:endParaRPr lang="fr-FR" altLang="fr-FR" sz="2800" dirty="0">
              <a:solidFill>
                <a:srgbClr val="000000"/>
              </a:solidFill>
            </a:endParaRPr>
          </a:p>
          <a:p>
            <a:pPr algn="ctr" eaLnBrk="1" hangingPunct="1">
              <a:spcBef>
                <a:spcPts val="1200"/>
              </a:spcBef>
              <a:buFontTx/>
              <a:buNone/>
              <a:defRPr/>
            </a:pPr>
            <a:endParaRPr lang="fr-FR" altLang="fr-FR" sz="2000"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ous-titre 2">
            <a:extLst>
              <a:ext uri="{FF2B5EF4-FFF2-40B4-BE49-F238E27FC236}">
                <a16:creationId xmlns:a16="http://schemas.microsoft.com/office/drawing/2014/main" id="{0EA130F9-562F-D75A-D017-E84FFE41B3C9}"/>
              </a:ext>
            </a:extLst>
          </p:cNvPr>
          <p:cNvSpPr>
            <a:spLocks noGrp="1" noChangeArrowheads="1"/>
          </p:cNvSpPr>
          <p:nvPr>
            <p:ph type="subTitle" idx="1"/>
          </p:nvPr>
        </p:nvSpPr>
        <p:spPr>
          <a:xfrm>
            <a:off x="1763713" y="158750"/>
            <a:ext cx="5543550" cy="1795463"/>
          </a:xfrm>
        </p:spPr>
        <p:txBody>
          <a:bodyPr/>
          <a:lstStyle/>
          <a:p>
            <a:pPr eaLnBrk="1" hangingPunct="1">
              <a:spcBef>
                <a:spcPts val="1200"/>
              </a:spcBef>
            </a:pPr>
            <a:r>
              <a:rPr lang="fr-FR" altLang="fr-FR"/>
              <a:t>Rencontre CND-DRDD</a:t>
            </a:r>
          </a:p>
          <a:p>
            <a:pPr eaLnBrk="1" hangingPunct="1">
              <a:spcBef>
                <a:spcPts val="1200"/>
              </a:spcBef>
            </a:pPr>
            <a:r>
              <a:rPr lang="fr-FR" altLang="fr-FR">
                <a:solidFill>
                  <a:srgbClr val="C00000"/>
                </a:solidFill>
              </a:rPr>
              <a:t>17 et 18 janvier 2025</a:t>
            </a:r>
          </a:p>
          <a:p>
            <a:pPr eaLnBrk="1" hangingPunct="1">
              <a:spcBef>
                <a:spcPts val="1200"/>
              </a:spcBef>
            </a:pPr>
            <a:r>
              <a:rPr lang="fr-FR" altLang="fr-FR" sz="2800">
                <a:solidFill>
                  <a:srgbClr val="C00000"/>
                </a:solidFill>
              </a:rPr>
              <a:t>Maison des évêques « Breteuil »</a:t>
            </a:r>
            <a:br>
              <a:rPr lang="fr-FR" altLang="fr-FR" sz="2800">
                <a:solidFill>
                  <a:srgbClr val="C00000"/>
                </a:solidFill>
              </a:rPr>
            </a:br>
            <a:endParaRPr lang="fr-FR" altLang="fr-FR" sz="2800">
              <a:solidFill>
                <a:srgbClr val="C00000"/>
              </a:solidFill>
            </a:endParaRPr>
          </a:p>
        </p:txBody>
      </p:sp>
      <p:sp>
        <p:nvSpPr>
          <p:cNvPr id="53251" name="Espace réservé du pied de page 3">
            <a:extLst>
              <a:ext uri="{FF2B5EF4-FFF2-40B4-BE49-F238E27FC236}">
                <a16:creationId xmlns:a16="http://schemas.microsoft.com/office/drawing/2014/main" id="{52FAA256-B0B7-5F43-749B-5EAA823C1B7D}"/>
              </a:ext>
            </a:extLst>
          </p:cNvPr>
          <p:cNvSpPr>
            <a:spLocks noGrp="1" noChangeArrowheads="1"/>
          </p:cNvSpPr>
          <p:nvPr>
            <p:ph type="ftr" sz="quarter" idx="10"/>
          </p:nvPr>
        </p:nvSpPr>
        <p:spPr bwMode="auto">
          <a:xfrm>
            <a:off x="1042988" y="6459538"/>
            <a:ext cx="6985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b="1">
                <a:solidFill>
                  <a:srgbClr val="C00000"/>
                </a:solidFill>
                <a:latin typeface="Garamond" panose="02020404030301010803" pitchFamily="18" charset="0"/>
              </a:defRPr>
            </a:lvl1pPr>
            <a:lvl2pPr marL="742950" indent="-285750">
              <a:spcBef>
                <a:spcPct val="20000"/>
              </a:spcBef>
              <a:buFont typeface="Arial" panose="020B0604020202020204" pitchFamily="34" charset="0"/>
              <a:buChar char="–"/>
              <a:defRPr sz="2800">
                <a:solidFill>
                  <a:schemeClr val="tx1"/>
                </a:solidFill>
                <a:latin typeface="Garamond" panose="02020404030301010803" pitchFamily="18" charset="0"/>
              </a:defRPr>
            </a:lvl2pPr>
            <a:lvl3pPr marL="1143000" indent="-228600">
              <a:spcBef>
                <a:spcPct val="20000"/>
              </a:spcBef>
              <a:buFont typeface="Arial" panose="020B0604020202020204" pitchFamily="34" charset="0"/>
              <a:buChar char="•"/>
              <a:defRPr sz="2400">
                <a:solidFill>
                  <a:schemeClr val="tx1"/>
                </a:solidFill>
                <a:latin typeface="Garamond" panose="02020404030301010803" pitchFamily="18" charset="0"/>
              </a:defRPr>
            </a:lvl3pPr>
            <a:lvl4pPr marL="1600200" indent="-228600">
              <a:spcBef>
                <a:spcPct val="20000"/>
              </a:spcBef>
              <a:buFont typeface="Arial" panose="020B0604020202020204" pitchFamily="34" charset="0"/>
              <a:buChar char="–"/>
              <a:defRPr sz="2000">
                <a:solidFill>
                  <a:schemeClr val="tx1"/>
                </a:solidFill>
                <a:latin typeface="Garamond" panose="02020404030301010803" pitchFamily="18" charset="0"/>
              </a:defRPr>
            </a:lvl4pPr>
            <a:lvl5pPr marL="2057400" indent="-228600">
              <a:spcBef>
                <a:spcPct val="20000"/>
              </a:spcBef>
              <a:buFont typeface="Arial" panose="020B0604020202020204" pitchFamily="34" charset="0"/>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9pPr>
          </a:lstStyle>
          <a:p>
            <a:pPr fontAlgn="base">
              <a:spcBef>
                <a:spcPct val="0"/>
              </a:spcBef>
              <a:spcAft>
                <a:spcPct val="0"/>
              </a:spcAft>
              <a:buFontTx/>
              <a:buNone/>
            </a:pPr>
            <a:r>
              <a:rPr lang="fr-FR" altLang="fr-FR" sz="900" b="0">
                <a:solidFill>
                  <a:schemeClr val="tx1"/>
                </a:solidFill>
              </a:rPr>
              <a:t>Comité national du diaconat - Rencontre CND-DRDD - 17 et 18 janvier 2025</a:t>
            </a:r>
          </a:p>
        </p:txBody>
      </p:sp>
      <p:pic>
        <p:nvPicPr>
          <p:cNvPr id="53252" name="Image 4">
            <a:extLst>
              <a:ext uri="{FF2B5EF4-FFF2-40B4-BE49-F238E27FC236}">
                <a16:creationId xmlns:a16="http://schemas.microsoft.com/office/drawing/2014/main" id="{D327610E-DA11-DF44-55A3-D219C64DE9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 y="69850"/>
            <a:ext cx="1625600"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3" name="Image 5" descr="Une image contenant cercle, symbole, Graphique, Police&#10;&#10;Description générée automatiquement">
            <a:extLst>
              <a:ext uri="{FF2B5EF4-FFF2-40B4-BE49-F238E27FC236}">
                <a16:creationId xmlns:a16="http://schemas.microsoft.com/office/drawing/2014/main" id="{85305A52-2800-75D0-A8D9-387EFFDF03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13613" y="219075"/>
            <a:ext cx="16256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4" name="ZoneTexte 12">
            <a:extLst>
              <a:ext uri="{FF2B5EF4-FFF2-40B4-BE49-F238E27FC236}">
                <a16:creationId xmlns:a16="http://schemas.microsoft.com/office/drawing/2014/main" id="{46B6469F-2412-008B-A144-123F3224427E}"/>
              </a:ext>
            </a:extLst>
          </p:cNvPr>
          <p:cNvSpPr txBox="1">
            <a:spLocks noChangeArrowheads="1"/>
          </p:cNvSpPr>
          <p:nvPr/>
        </p:nvSpPr>
        <p:spPr bwMode="auto">
          <a:xfrm>
            <a:off x="-36513" y="2143125"/>
            <a:ext cx="9144001" cy="375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b="1">
                <a:solidFill>
                  <a:srgbClr val="C00000"/>
                </a:solidFill>
                <a:latin typeface="Garamond" panose="02020404030301010803" pitchFamily="18" charset="0"/>
              </a:defRPr>
            </a:lvl1pPr>
            <a:lvl2pPr marL="742950" indent="-285750">
              <a:spcBef>
                <a:spcPct val="20000"/>
              </a:spcBef>
              <a:buFont typeface="Arial" panose="020B0604020202020204" pitchFamily="34" charset="0"/>
              <a:buChar char="–"/>
              <a:defRPr sz="2800">
                <a:solidFill>
                  <a:schemeClr val="tx1"/>
                </a:solidFill>
                <a:latin typeface="Garamond" panose="02020404030301010803" pitchFamily="18" charset="0"/>
              </a:defRPr>
            </a:lvl2pPr>
            <a:lvl3pPr marL="1143000" indent="-228600">
              <a:spcBef>
                <a:spcPct val="20000"/>
              </a:spcBef>
              <a:buFont typeface="Arial" panose="020B0604020202020204" pitchFamily="34" charset="0"/>
              <a:buChar char="•"/>
              <a:defRPr sz="2400">
                <a:solidFill>
                  <a:schemeClr val="tx1"/>
                </a:solidFill>
                <a:latin typeface="Garamond" panose="02020404030301010803" pitchFamily="18" charset="0"/>
              </a:defRPr>
            </a:lvl3pPr>
            <a:lvl4pPr marL="1600200" indent="-228600">
              <a:spcBef>
                <a:spcPct val="20000"/>
              </a:spcBef>
              <a:buFont typeface="Arial" panose="020B0604020202020204" pitchFamily="34" charset="0"/>
              <a:buChar char="–"/>
              <a:defRPr sz="2000">
                <a:solidFill>
                  <a:schemeClr val="tx1"/>
                </a:solidFill>
                <a:latin typeface="Garamond" panose="02020404030301010803" pitchFamily="18" charset="0"/>
              </a:defRPr>
            </a:lvl4pPr>
            <a:lvl5pPr marL="2057400" indent="-228600">
              <a:spcBef>
                <a:spcPct val="20000"/>
              </a:spcBef>
              <a:buFont typeface="Arial" panose="020B0604020202020204" pitchFamily="34" charset="0"/>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9pPr>
          </a:lstStyle>
          <a:p>
            <a:pPr algn="ctr" eaLnBrk="1" hangingPunct="1">
              <a:spcBef>
                <a:spcPts val="600"/>
              </a:spcBef>
              <a:buFont typeface="Arial" panose="020B0604020202020204" pitchFamily="34" charset="0"/>
              <a:buNone/>
            </a:pPr>
            <a:endParaRPr lang="fr-FR" altLang="fr-FR" sz="3800"/>
          </a:p>
          <a:p>
            <a:pPr algn="ctr" eaLnBrk="1" hangingPunct="1">
              <a:spcBef>
                <a:spcPts val="600"/>
              </a:spcBef>
              <a:buFont typeface="Arial" panose="020B0604020202020204" pitchFamily="34" charset="0"/>
              <a:buNone/>
            </a:pPr>
            <a:r>
              <a:rPr lang="fr-FR" altLang="fr-FR" sz="3800"/>
              <a:t>Envoi</a:t>
            </a:r>
          </a:p>
          <a:p>
            <a:pPr algn="ctr" eaLnBrk="1" hangingPunct="1">
              <a:spcBef>
                <a:spcPts val="600"/>
              </a:spcBef>
              <a:buFont typeface="Arial" panose="020B0604020202020204" pitchFamily="34" charset="0"/>
              <a:buNone/>
            </a:pPr>
            <a:endParaRPr lang="fr-FR" altLang="fr-FR" sz="2800" i="1">
              <a:solidFill>
                <a:schemeClr val="tx1"/>
              </a:solidFill>
            </a:endParaRPr>
          </a:p>
          <a:p>
            <a:pPr algn="ctr" eaLnBrk="1" hangingPunct="1">
              <a:spcBef>
                <a:spcPts val="600"/>
              </a:spcBef>
              <a:buFont typeface="Arial" panose="020B0604020202020204" pitchFamily="34" charset="0"/>
              <a:buNone/>
            </a:pPr>
            <a:endParaRPr lang="fr-FR" altLang="fr-FR" sz="2800" i="1">
              <a:solidFill>
                <a:schemeClr val="tx1"/>
              </a:solidFill>
            </a:endParaRPr>
          </a:p>
          <a:p>
            <a:pPr algn="ctr" eaLnBrk="1" hangingPunct="1">
              <a:spcBef>
                <a:spcPts val="600"/>
              </a:spcBef>
              <a:buFont typeface="Arial" panose="020B0604020202020204" pitchFamily="34" charset="0"/>
              <a:buNone/>
            </a:pPr>
            <a:r>
              <a:rPr lang="fr-FR" altLang="fr-FR" sz="2800" i="1">
                <a:solidFill>
                  <a:schemeClr val="tx1"/>
                </a:solidFill>
              </a:rPr>
              <a:t>Mgr Bertrand Lacombe, archevêque d’Auch</a:t>
            </a:r>
            <a:br>
              <a:rPr lang="fr-FR" altLang="fr-FR" sz="2800" i="1">
                <a:solidFill>
                  <a:schemeClr val="tx1"/>
                </a:solidFill>
              </a:rPr>
            </a:br>
            <a:r>
              <a:rPr lang="fr-FR" altLang="fr-FR" sz="2800" i="1">
                <a:solidFill>
                  <a:schemeClr val="tx1"/>
                </a:solidFill>
              </a:rPr>
              <a:t>Président du CND</a:t>
            </a:r>
            <a:endParaRPr lang="fr-FR" altLang="fr-FR" sz="2800"/>
          </a:p>
          <a:p>
            <a:pPr algn="ctr" eaLnBrk="1" hangingPunct="1">
              <a:spcBef>
                <a:spcPts val="1200"/>
              </a:spcBef>
              <a:buFontTx/>
              <a:buNone/>
            </a:pPr>
            <a:endParaRPr lang="fr-FR" altLang="fr-FR" sz="2000">
              <a:solidFill>
                <a:schemeClr val="tx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Espace réservé du contenu 5" descr="Une image contenant cercle, symbole, Graphique, Police&#10;&#10;Description générée automatiquement">
            <a:extLst>
              <a:ext uri="{FF2B5EF4-FFF2-40B4-BE49-F238E27FC236}">
                <a16:creationId xmlns:a16="http://schemas.microsoft.com/office/drawing/2014/main" id="{69B476FA-ED9D-0A06-1242-3D7A1D3D662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17688" y="476250"/>
            <a:ext cx="5508625" cy="5508625"/>
          </a:xfrm>
        </p:spPr>
      </p:pic>
      <p:sp>
        <p:nvSpPr>
          <p:cNvPr id="55299" name="Espace réservé du pied de page 3">
            <a:extLst>
              <a:ext uri="{FF2B5EF4-FFF2-40B4-BE49-F238E27FC236}">
                <a16:creationId xmlns:a16="http://schemas.microsoft.com/office/drawing/2014/main" id="{2DFE7876-E891-5B6B-15E0-F09641E5CC86}"/>
              </a:ext>
            </a:extLst>
          </p:cNvPr>
          <p:cNvSpPr>
            <a:spLocks noGrp="1" noChangeArrowheads="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b="1">
                <a:solidFill>
                  <a:srgbClr val="C00000"/>
                </a:solidFill>
                <a:latin typeface="Garamond" panose="02020404030301010803" pitchFamily="18" charset="0"/>
              </a:defRPr>
            </a:lvl1pPr>
            <a:lvl2pPr marL="742950" indent="-285750">
              <a:spcBef>
                <a:spcPct val="20000"/>
              </a:spcBef>
              <a:buFont typeface="Arial" panose="020B0604020202020204" pitchFamily="34" charset="0"/>
              <a:buChar char="–"/>
              <a:defRPr sz="2800">
                <a:solidFill>
                  <a:schemeClr val="tx1"/>
                </a:solidFill>
                <a:latin typeface="Garamond" panose="02020404030301010803" pitchFamily="18" charset="0"/>
              </a:defRPr>
            </a:lvl2pPr>
            <a:lvl3pPr marL="1143000" indent="-228600">
              <a:spcBef>
                <a:spcPct val="20000"/>
              </a:spcBef>
              <a:buFont typeface="Arial" panose="020B0604020202020204" pitchFamily="34" charset="0"/>
              <a:buChar char="•"/>
              <a:defRPr sz="2400">
                <a:solidFill>
                  <a:schemeClr val="tx1"/>
                </a:solidFill>
                <a:latin typeface="Garamond" panose="02020404030301010803" pitchFamily="18" charset="0"/>
              </a:defRPr>
            </a:lvl3pPr>
            <a:lvl4pPr marL="1600200" indent="-228600">
              <a:spcBef>
                <a:spcPct val="20000"/>
              </a:spcBef>
              <a:buFont typeface="Arial" panose="020B0604020202020204" pitchFamily="34" charset="0"/>
              <a:buChar char="–"/>
              <a:defRPr sz="2000">
                <a:solidFill>
                  <a:schemeClr val="tx1"/>
                </a:solidFill>
                <a:latin typeface="Garamond" panose="02020404030301010803" pitchFamily="18" charset="0"/>
              </a:defRPr>
            </a:lvl4pPr>
            <a:lvl5pPr marL="2057400" indent="-228600">
              <a:spcBef>
                <a:spcPct val="20000"/>
              </a:spcBef>
              <a:buFont typeface="Arial" panose="020B0604020202020204" pitchFamily="34" charset="0"/>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9pPr>
          </a:lstStyle>
          <a:p>
            <a:pPr fontAlgn="base">
              <a:spcBef>
                <a:spcPct val="0"/>
              </a:spcBef>
              <a:spcAft>
                <a:spcPct val="0"/>
              </a:spcAft>
              <a:buFontTx/>
              <a:buNone/>
            </a:pPr>
            <a:r>
              <a:rPr lang="fr-FR" altLang="fr-FR" sz="900" b="0">
                <a:solidFill>
                  <a:schemeClr val="tx1"/>
                </a:solidFill>
              </a:rPr>
              <a:t>Comité national du diaconat - Rencontre CND-DRDD - 17 et 18 janvier 2025</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ous-titre 2">
            <a:extLst>
              <a:ext uri="{FF2B5EF4-FFF2-40B4-BE49-F238E27FC236}">
                <a16:creationId xmlns:a16="http://schemas.microsoft.com/office/drawing/2014/main" id="{5C2C05A2-0D89-1B81-9EB6-0659C40E2C2A}"/>
              </a:ext>
            </a:extLst>
          </p:cNvPr>
          <p:cNvSpPr>
            <a:spLocks noGrp="1" noChangeArrowheads="1"/>
          </p:cNvSpPr>
          <p:nvPr>
            <p:ph type="subTitle" idx="1"/>
          </p:nvPr>
        </p:nvSpPr>
        <p:spPr>
          <a:xfrm>
            <a:off x="1763713" y="158750"/>
            <a:ext cx="5543550" cy="1795463"/>
          </a:xfrm>
        </p:spPr>
        <p:txBody>
          <a:bodyPr/>
          <a:lstStyle/>
          <a:p>
            <a:pPr eaLnBrk="1" hangingPunct="1">
              <a:spcBef>
                <a:spcPts val="1200"/>
              </a:spcBef>
            </a:pPr>
            <a:r>
              <a:rPr lang="fr-FR" altLang="fr-FR"/>
              <a:t>Rencontre CND-DRDD</a:t>
            </a:r>
          </a:p>
          <a:p>
            <a:pPr eaLnBrk="1" hangingPunct="1">
              <a:spcBef>
                <a:spcPts val="1200"/>
              </a:spcBef>
            </a:pPr>
            <a:r>
              <a:rPr lang="fr-FR" altLang="fr-FR">
                <a:solidFill>
                  <a:srgbClr val="C00000"/>
                </a:solidFill>
              </a:rPr>
              <a:t>17 et 18 janvier 2025</a:t>
            </a:r>
          </a:p>
          <a:p>
            <a:pPr eaLnBrk="1" hangingPunct="1">
              <a:spcBef>
                <a:spcPts val="1200"/>
              </a:spcBef>
            </a:pPr>
            <a:r>
              <a:rPr lang="fr-FR" altLang="fr-FR" sz="2800">
                <a:solidFill>
                  <a:srgbClr val="C00000"/>
                </a:solidFill>
              </a:rPr>
              <a:t>Maison des évêques « Breteuil »</a:t>
            </a:r>
            <a:br>
              <a:rPr lang="fr-FR" altLang="fr-FR" sz="2800">
                <a:solidFill>
                  <a:srgbClr val="C00000"/>
                </a:solidFill>
              </a:rPr>
            </a:br>
            <a:endParaRPr lang="fr-FR" altLang="fr-FR" sz="2800">
              <a:solidFill>
                <a:srgbClr val="C00000"/>
              </a:solidFill>
            </a:endParaRPr>
          </a:p>
        </p:txBody>
      </p:sp>
      <p:sp>
        <p:nvSpPr>
          <p:cNvPr id="18435" name="Espace réservé du pied de page 3">
            <a:extLst>
              <a:ext uri="{FF2B5EF4-FFF2-40B4-BE49-F238E27FC236}">
                <a16:creationId xmlns:a16="http://schemas.microsoft.com/office/drawing/2014/main" id="{8D87A93C-C48B-BB4A-0157-41E2DA0524D2}"/>
              </a:ext>
            </a:extLst>
          </p:cNvPr>
          <p:cNvSpPr>
            <a:spLocks noGrp="1" noChangeArrowheads="1"/>
          </p:cNvSpPr>
          <p:nvPr>
            <p:ph type="ftr" sz="quarter" idx="10"/>
          </p:nvPr>
        </p:nvSpPr>
        <p:spPr bwMode="auto">
          <a:xfrm>
            <a:off x="1042988" y="6459538"/>
            <a:ext cx="6985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b="1">
                <a:solidFill>
                  <a:srgbClr val="C00000"/>
                </a:solidFill>
                <a:latin typeface="Garamond" panose="02020404030301010803" pitchFamily="18" charset="0"/>
              </a:defRPr>
            </a:lvl1pPr>
            <a:lvl2pPr marL="742950" indent="-285750">
              <a:spcBef>
                <a:spcPct val="20000"/>
              </a:spcBef>
              <a:buFont typeface="Arial" panose="020B0604020202020204" pitchFamily="34" charset="0"/>
              <a:buChar char="–"/>
              <a:defRPr sz="2800">
                <a:solidFill>
                  <a:schemeClr val="tx1"/>
                </a:solidFill>
                <a:latin typeface="Garamond" panose="02020404030301010803" pitchFamily="18" charset="0"/>
              </a:defRPr>
            </a:lvl2pPr>
            <a:lvl3pPr marL="1143000" indent="-228600">
              <a:spcBef>
                <a:spcPct val="20000"/>
              </a:spcBef>
              <a:buFont typeface="Arial" panose="020B0604020202020204" pitchFamily="34" charset="0"/>
              <a:buChar char="•"/>
              <a:defRPr sz="2400">
                <a:solidFill>
                  <a:schemeClr val="tx1"/>
                </a:solidFill>
                <a:latin typeface="Garamond" panose="02020404030301010803" pitchFamily="18" charset="0"/>
              </a:defRPr>
            </a:lvl3pPr>
            <a:lvl4pPr marL="1600200" indent="-228600">
              <a:spcBef>
                <a:spcPct val="20000"/>
              </a:spcBef>
              <a:buFont typeface="Arial" panose="020B0604020202020204" pitchFamily="34" charset="0"/>
              <a:buChar char="–"/>
              <a:defRPr sz="2000">
                <a:solidFill>
                  <a:schemeClr val="tx1"/>
                </a:solidFill>
                <a:latin typeface="Garamond" panose="02020404030301010803" pitchFamily="18" charset="0"/>
              </a:defRPr>
            </a:lvl4pPr>
            <a:lvl5pPr marL="2057400" indent="-228600">
              <a:spcBef>
                <a:spcPct val="20000"/>
              </a:spcBef>
              <a:buFont typeface="Arial" panose="020B0604020202020204" pitchFamily="34" charset="0"/>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9pPr>
          </a:lstStyle>
          <a:p>
            <a:pPr fontAlgn="base">
              <a:spcBef>
                <a:spcPct val="0"/>
              </a:spcBef>
              <a:spcAft>
                <a:spcPct val="0"/>
              </a:spcAft>
              <a:buFontTx/>
              <a:buNone/>
            </a:pPr>
            <a:r>
              <a:rPr lang="fr-FR" altLang="fr-FR" sz="900" b="0">
                <a:solidFill>
                  <a:schemeClr val="tx1"/>
                </a:solidFill>
              </a:rPr>
              <a:t>Comité national du diaconat - Rencontre CND-DRDD - 17 et 18 janvier 2025</a:t>
            </a:r>
          </a:p>
        </p:txBody>
      </p:sp>
      <p:pic>
        <p:nvPicPr>
          <p:cNvPr id="18436" name="Image 4">
            <a:extLst>
              <a:ext uri="{FF2B5EF4-FFF2-40B4-BE49-F238E27FC236}">
                <a16:creationId xmlns:a16="http://schemas.microsoft.com/office/drawing/2014/main" id="{16D52FC8-14F8-D07B-DA67-DBD0387182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 y="69850"/>
            <a:ext cx="1625600"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7" name="Image 5" descr="Une image contenant cercle, symbole, Graphique, Police&#10;&#10;Description générée automatiquement">
            <a:extLst>
              <a:ext uri="{FF2B5EF4-FFF2-40B4-BE49-F238E27FC236}">
                <a16:creationId xmlns:a16="http://schemas.microsoft.com/office/drawing/2014/main" id="{666C13F0-63C1-0C4A-EDC1-B7EDE2D3051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7263" y="158750"/>
            <a:ext cx="16256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8" name="ZoneTexte 12">
            <a:extLst>
              <a:ext uri="{FF2B5EF4-FFF2-40B4-BE49-F238E27FC236}">
                <a16:creationId xmlns:a16="http://schemas.microsoft.com/office/drawing/2014/main" id="{6AB7CC0C-4DE0-96EF-4E44-CFD2793D5674}"/>
              </a:ext>
            </a:extLst>
          </p:cNvPr>
          <p:cNvSpPr txBox="1">
            <a:spLocks noChangeArrowheads="1"/>
          </p:cNvSpPr>
          <p:nvPr/>
        </p:nvSpPr>
        <p:spPr bwMode="auto">
          <a:xfrm>
            <a:off x="158750" y="2492375"/>
            <a:ext cx="8496300" cy="2185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b="1">
                <a:solidFill>
                  <a:srgbClr val="C00000"/>
                </a:solidFill>
                <a:latin typeface="Garamond" panose="02020404030301010803" pitchFamily="18" charset="0"/>
              </a:defRPr>
            </a:lvl1pPr>
            <a:lvl2pPr marL="742950" indent="-285750">
              <a:spcBef>
                <a:spcPct val="20000"/>
              </a:spcBef>
              <a:buFont typeface="Arial" panose="020B0604020202020204" pitchFamily="34" charset="0"/>
              <a:buChar char="–"/>
              <a:defRPr sz="2800">
                <a:solidFill>
                  <a:schemeClr val="tx1"/>
                </a:solidFill>
                <a:latin typeface="Garamond" panose="02020404030301010803" pitchFamily="18" charset="0"/>
              </a:defRPr>
            </a:lvl2pPr>
            <a:lvl3pPr marL="1143000" indent="-228600">
              <a:spcBef>
                <a:spcPct val="20000"/>
              </a:spcBef>
              <a:buFont typeface="Arial" panose="020B0604020202020204" pitchFamily="34" charset="0"/>
              <a:buChar char="•"/>
              <a:defRPr sz="2400">
                <a:solidFill>
                  <a:schemeClr val="tx1"/>
                </a:solidFill>
                <a:latin typeface="Garamond" panose="02020404030301010803" pitchFamily="18" charset="0"/>
              </a:defRPr>
            </a:lvl3pPr>
            <a:lvl4pPr marL="1600200" indent="-228600">
              <a:spcBef>
                <a:spcPct val="20000"/>
              </a:spcBef>
              <a:buFont typeface="Arial" panose="020B0604020202020204" pitchFamily="34" charset="0"/>
              <a:buChar char="–"/>
              <a:defRPr sz="2000">
                <a:solidFill>
                  <a:schemeClr val="tx1"/>
                </a:solidFill>
                <a:latin typeface="Garamond" panose="02020404030301010803" pitchFamily="18" charset="0"/>
              </a:defRPr>
            </a:lvl4pPr>
            <a:lvl5pPr marL="2057400" indent="-228600">
              <a:spcBef>
                <a:spcPct val="20000"/>
              </a:spcBef>
              <a:buFont typeface="Arial" panose="020B0604020202020204" pitchFamily="34" charset="0"/>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9pPr>
          </a:lstStyle>
          <a:p>
            <a:pPr algn="ctr" eaLnBrk="1" hangingPunct="1">
              <a:spcBef>
                <a:spcPts val="1200"/>
              </a:spcBef>
              <a:buFontTx/>
              <a:buNone/>
            </a:pPr>
            <a:r>
              <a:rPr lang="fr-FR" altLang="fr-FR" sz="4000" i="1">
                <a:solidFill>
                  <a:schemeClr val="tx1"/>
                </a:solidFill>
              </a:rPr>
              <a:t>Ouverture de la rencontre</a:t>
            </a:r>
            <a:br>
              <a:rPr lang="fr-FR" altLang="fr-FR" sz="4000" i="1">
                <a:solidFill>
                  <a:schemeClr val="tx1"/>
                </a:solidFill>
              </a:rPr>
            </a:br>
            <a:br>
              <a:rPr lang="fr-FR" altLang="fr-FR" sz="4000"/>
            </a:br>
            <a:r>
              <a:rPr lang="fr-FR" altLang="fr-FR" sz="2800" i="1">
                <a:solidFill>
                  <a:schemeClr val="tx1"/>
                </a:solidFill>
              </a:rPr>
              <a:t>François Fayol</a:t>
            </a:r>
            <a:br>
              <a:rPr lang="fr-FR" altLang="fr-FR" sz="2800" i="1">
                <a:solidFill>
                  <a:schemeClr val="tx1"/>
                </a:solidFill>
              </a:rPr>
            </a:br>
            <a:r>
              <a:rPr lang="fr-FR" altLang="fr-FR" sz="2800" i="1">
                <a:solidFill>
                  <a:schemeClr val="tx1"/>
                </a:solidFill>
              </a:rPr>
              <a:t>diacre coordinateur du CND</a:t>
            </a:r>
            <a:endParaRPr lang="fr-FR" altLang="fr-FR" sz="28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ous-titre 2">
            <a:extLst>
              <a:ext uri="{FF2B5EF4-FFF2-40B4-BE49-F238E27FC236}">
                <a16:creationId xmlns:a16="http://schemas.microsoft.com/office/drawing/2014/main" id="{AB56E962-531E-9189-1AB3-4D0892044853}"/>
              </a:ext>
            </a:extLst>
          </p:cNvPr>
          <p:cNvSpPr>
            <a:spLocks noGrp="1" noChangeArrowheads="1"/>
          </p:cNvSpPr>
          <p:nvPr>
            <p:ph type="subTitle" idx="1"/>
          </p:nvPr>
        </p:nvSpPr>
        <p:spPr>
          <a:xfrm>
            <a:off x="1763713" y="158750"/>
            <a:ext cx="5543550" cy="1795463"/>
          </a:xfrm>
        </p:spPr>
        <p:txBody>
          <a:bodyPr/>
          <a:lstStyle/>
          <a:p>
            <a:pPr eaLnBrk="1" hangingPunct="1">
              <a:spcBef>
                <a:spcPts val="1200"/>
              </a:spcBef>
            </a:pPr>
            <a:r>
              <a:rPr lang="fr-FR" altLang="fr-FR"/>
              <a:t>Rencontre CND-DRDD</a:t>
            </a:r>
          </a:p>
          <a:p>
            <a:pPr eaLnBrk="1" hangingPunct="1">
              <a:spcBef>
                <a:spcPts val="1200"/>
              </a:spcBef>
            </a:pPr>
            <a:r>
              <a:rPr lang="fr-FR" altLang="fr-FR">
                <a:solidFill>
                  <a:srgbClr val="C00000"/>
                </a:solidFill>
              </a:rPr>
              <a:t>17 et 18 janvier 2025</a:t>
            </a:r>
          </a:p>
          <a:p>
            <a:pPr eaLnBrk="1" hangingPunct="1">
              <a:spcBef>
                <a:spcPts val="1200"/>
              </a:spcBef>
            </a:pPr>
            <a:r>
              <a:rPr lang="fr-FR" altLang="fr-FR" sz="2800">
                <a:solidFill>
                  <a:srgbClr val="C00000"/>
                </a:solidFill>
              </a:rPr>
              <a:t>Maison des évêques « Breteuil »</a:t>
            </a:r>
            <a:br>
              <a:rPr lang="fr-FR" altLang="fr-FR" sz="2800">
                <a:solidFill>
                  <a:srgbClr val="C00000"/>
                </a:solidFill>
              </a:rPr>
            </a:br>
            <a:endParaRPr lang="fr-FR" altLang="fr-FR" sz="2800">
              <a:solidFill>
                <a:srgbClr val="C00000"/>
              </a:solidFill>
            </a:endParaRPr>
          </a:p>
        </p:txBody>
      </p:sp>
      <p:sp>
        <p:nvSpPr>
          <p:cNvPr id="20483" name="Espace réservé du pied de page 3">
            <a:extLst>
              <a:ext uri="{FF2B5EF4-FFF2-40B4-BE49-F238E27FC236}">
                <a16:creationId xmlns:a16="http://schemas.microsoft.com/office/drawing/2014/main" id="{3526F59E-6B7D-BD55-6951-669A4B381006}"/>
              </a:ext>
            </a:extLst>
          </p:cNvPr>
          <p:cNvSpPr>
            <a:spLocks noGrp="1" noChangeArrowheads="1"/>
          </p:cNvSpPr>
          <p:nvPr>
            <p:ph type="ftr" sz="quarter" idx="10"/>
          </p:nvPr>
        </p:nvSpPr>
        <p:spPr bwMode="auto">
          <a:xfrm>
            <a:off x="1042988" y="6459538"/>
            <a:ext cx="6985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b="1">
                <a:solidFill>
                  <a:srgbClr val="C00000"/>
                </a:solidFill>
                <a:latin typeface="Garamond" panose="02020404030301010803" pitchFamily="18" charset="0"/>
              </a:defRPr>
            </a:lvl1pPr>
            <a:lvl2pPr marL="742950" indent="-285750">
              <a:spcBef>
                <a:spcPct val="20000"/>
              </a:spcBef>
              <a:buFont typeface="Arial" panose="020B0604020202020204" pitchFamily="34" charset="0"/>
              <a:buChar char="–"/>
              <a:defRPr sz="2800">
                <a:solidFill>
                  <a:schemeClr val="tx1"/>
                </a:solidFill>
                <a:latin typeface="Garamond" panose="02020404030301010803" pitchFamily="18" charset="0"/>
              </a:defRPr>
            </a:lvl2pPr>
            <a:lvl3pPr marL="1143000" indent="-228600">
              <a:spcBef>
                <a:spcPct val="20000"/>
              </a:spcBef>
              <a:buFont typeface="Arial" panose="020B0604020202020204" pitchFamily="34" charset="0"/>
              <a:buChar char="•"/>
              <a:defRPr sz="2400">
                <a:solidFill>
                  <a:schemeClr val="tx1"/>
                </a:solidFill>
                <a:latin typeface="Garamond" panose="02020404030301010803" pitchFamily="18" charset="0"/>
              </a:defRPr>
            </a:lvl3pPr>
            <a:lvl4pPr marL="1600200" indent="-228600">
              <a:spcBef>
                <a:spcPct val="20000"/>
              </a:spcBef>
              <a:buFont typeface="Arial" panose="020B0604020202020204" pitchFamily="34" charset="0"/>
              <a:buChar char="–"/>
              <a:defRPr sz="2000">
                <a:solidFill>
                  <a:schemeClr val="tx1"/>
                </a:solidFill>
                <a:latin typeface="Garamond" panose="02020404030301010803" pitchFamily="18" charset="0"/>
              </a:defRPr>
            </a:lvl4pPr>
            <a:lvl5pPr marL="2057400" indent="-228600">
              <a:spcBef>
                <a:spcPct val="20000"/>
              </a:spcBef>
              <a:buFont typeface="Arial" panose="020B0604020202020204" pitchFamily="34" charset="0"/>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9pPr>
          </a:lstStyle>
          <a:p>
            <a:pPr fontAlgn="base">
              <a:spcBef>
                <a:spcPct val="0"/>
              </a:spcBef>
              <a:spcAft>
                <a:spcPct val="0"/>
              </a:spcAft>
              <a:buFontTx/>
              <a:buNone/>
            </a:pPr>
            <a:r>
              <a:rPr lang="fr-FR" altLang="fr-FR" sz="900" b="0">
                <a:solidFill>
                  <a:schemeClr val="tx1"/>
                </a:solidFill>
              </a:rPr>
              <a:t>Comité national du diaconat - Rencontre CND-DRDD - 17 et 18 janvier 2025</a:t>
            </a:r>
          </a:p>
        </p:txBody>
      </p:sp>
      <p:pic>
        <p:nvPicPr>
          <p:cNvPr id="20484" name="Image 4">
            <a:extLst>
              <a:ext uri="{FF2B5EF4-FFF2-40B4-BE49-F238E27FC236}">
                <a16:creationId xmlns:a16="http://schemas.microsoft.com/office/drawing/2014/main" id="{432B4253-E254-F1CE-B277-C96DC5BB6CF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 y="69850"/>
            <a:ext cx="1625600"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Image 5" descr="Une image contenant cercle, symbole, Graphique, Police&#10;&#10;Description générée automatiquement">
            <a:extLst>
              <a:ext uri="{FF2B5EF4-FFF2-40B4-BE49-F238E27FC236}">
                <a16:creationId xmlns:a16="http://schemas.microsoft.com/office/drawing/2014/main" id="{AAC23A8D-1BA0-F0F2-9BE0-C9B738C502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7263" y="158750"/>
            <a:ext cx="16256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ZoneTexte 12">
            <a:extLst>
              <a:ext uri="{FF2B5EF4-FFF2-40B4-BE49-F238E27FC236}">
                <a16:creationId xmlns:a16="http://schemas.microsoft.com/office/drawing/2014/main" id="{512B8432-75DB-1C21-6AF8-13A6597CC3FF}"/>
              </a:ext>
            </a:extLst>
          </p:cNvPr>
          <p:cNvSpPr txBox="1">
            <a:spLocks noChangeArrowheads="1"/>
          </p:cNvSpPr>
          <p:nvPr/>
        </p:nvSpPr>
        <p:spPr bwMode="auto">
          <a:xfrm>
            <a:off x="133350" y="2198688"/>
            <a:ext cx="8877300" cy="3846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b="1">
                <a:solidFill>
                  <a:srgbClr val="C00000"/>
                </a:solidFill>
                <a:latin typeface="Garamond" panose="02020404030301010803" pitchFamily="18" charset="0"/>
              </a:defRPr>
            </a:lvl1pPr>
            <a:lvl2pPr marL="742950" indent="-285750">
              <a:spcBef>
                <a:spcPct val="20000"/>
              </a:spcBef>
              <a:buFont typeface="Arial" panose="020B0604020202020204" pitchFamily="34" charset="0"/>
              <a:buChar char="–"/>
              <a:defRPr sz="2800">
                <a:solidFill>
                  <a:schemeClr val="tx1"/>
                </a:solidFill>
                <a:latin typeface="Garamond" panose="02020404030301010803" pitchFamily="18" charset="0"/>
              </a:defRPr>
            </a:lvl2pPr>
            <a:lvl3pPr marL="1143000" indent="-228600">
              <a:spcBef>
                <a:spcPct val="20000"/>
              </a:spcBef>
              <a:buFont typeface="Arial" panose="020B0604020202020204" pitchFamily="34" charset="0"/>
              <a:buChar char="•"/>
              <a:defRPr sz="2400">
                <a:solidFill>
                  <a:schemeClr val="tx1"/>
                </a:solidFill>
                <a:latin typeface="Garamond" panose="02020404030301010803" pitchFamily="18" charset="0"/>
              </a:defRPr>
            </a:lvl3pPr>
            <a:lvl4pPr marL="1600200" indent="-228600">
              <a:spcBef>
                <a:spcPct val="20000"/>
              </a:spcBef>
              <a:buFont typeface="Arial" panose="020B0604020202020204" pitchFamily="34" charset="0"/>
              <a:buChar char="–"/>
              <a:defRPr sz="2000">
                <a:solidFill>
                  <a:schemeClr val="tx1"/>
                </a:solidFill>
                <a:latin typeface="Garamond" panose="02020404030301010803" pitchFamily="18" charset="0"/>
              </a:defRPr>
            </a:lvl4pPr>
            <a:lvl5pPr marL="2057400" indent="-228600">
              <a:spcBef>
                <a:spcPct val="20000"/>
              </a:spcBef>
              <a:buFont typeface="Arial" panose="020B0604020202020204" pitchFamily="34" charset="0"/>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9pPr>
          </a:lstStyle>
          <a:p>
            <a:pPr algn="ctr" eaLnBrk="1" hangingPunct="1">
              <a:spcBef>
                <a:spcPts val="1200"/>
              </a:spcBef>
              <a:buFontTx/>
              <a:buNone/>
            </a:pPr>
            <a:r>
              <a:rPr lang="fr-FR" altLang="fr-FR" sz="2800" i="1">
                <a:solidFill>
                  <a:schemeClr val="tx1"/>
                </a:solidFill>
              </a:rPr>
              <a:t>Pourquoi ce thème ?</a:t>
            </a:r>
          </a:p>
          <a:p>
            <a:pPr eaLnBrk="1" hangingPunct="1">
              <a:spcBef>
                <a:spcPts val="1200"/>
              </a:spcBef>
              <a:buFontTx/>
              <a:buNone/>
            </a:pPr>
            <a:r>
              <a:rPr lang="fr-FR" altLang="fr-FR" sz="2200">
                <a:solidFill>
                  <a:schemeClr val="tx1"/>
                </a:solidFill>
              </a:rPr>
              <a:t>Une conviction profonde au sein du CND que nous souhaitons partager et approfondir avec vous : </a:t>
            </a:r>
            <a:r>
              <a:rPr lang="fr-FR" altLang="fr-FR" sz="2200"/>
              <a:t>La charité, l’exercice de la charité est au cœur même de toute vocation diaconale, de tout ministère diaconal…</a:t>
            </a:r>
          </a:p>
          <a:p>
            <a:pPr eaLnBrk="1" hangingPunct="1">
              <a:spcBef>
                <a:spcPts val="1200"/>
              </a:spcBef>
              <a:buFontTx/>
              <a:buNone/>
            </a:pPr>
            <a:r>
              <a:rPr lang="fr-FR" altLang="fr-FR" sz="2000">
                <a:solidFill>
                  <a:schemeClr val="tx1"/>
                </a:solidFill>
              </a:rPr>
              <a:t> </a:t>
            </a:r>
            <a:r>
              <a:rPr lang="fr-FR" altLang="fr-FR" sz="2200" i="1"/>
              <a:t>2023-2025 Diaconat permanent – Un nouvel élan</a:t>
            </a:r>
            <a:r>
              <a:rPr lang="fr-FR" altLang="fr-FR" sz="2200" i="1">
                <a:solidFill>
                  <a:schemeClr val="tx1"/>
                </a:solidFill>
              </a:rPr>
              <a:t>,  </a:t>
            </a:r>
            <a:r>
              <a:rPr lang="fr-FR" altLang="fr-FR" sz="2200">
                <a:solidFill>
                  <a:schemeClr val="tx1"/>
                </a:solidFill>
              </a:rPr>
              <a:t>octobre 2023 :</a:t>
            </a:r>
          </a:p>
          <a:p>
            <a:pPr eaLnBrk="1" hangingPunct="1">
              <a:spcBef>
                <a:spcPts val="1200"/>
              </a:spcBef>
              <a:buFontTx/>
              <a:buNone/>
            </a:pPr>
            <a:r>
              <a:rPr lang="fr-FR" altLang="fr-FR" sz="2000">
                <a:solidFill>
                  <a:schemeClr val="tx1"/>
                </a:solidFill>
              </a:rPr>
              <a:t>« Les diacres sont des hommes de service, dans les missions qu’ils reçoivent comme dans les petites choses de la vie quotidienne. Ils n’ont certes pas l’exclusivité du service dans l’Église, mais ils sont une figure de l’Église servante, et ils disposent toute l’Église à être au service de toutes les réalités humaines, et d’abord les réalités de précarité et de souffrance. »</a:t>
            </a:r>
            <a:endParaRPr lang="fr-FR" altLang="fr-FR" sz="28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ous-titre 2">
            <a:extLst>
              <a:ext uri="{FF2B5EF4-FFF2-40B4-BE49-F238E27FC236}">
                <a16:creationId xmlns:a16="http://schemas.microsoft.com/office/drawing/2014/main" id="{DF9AB24E-1853-3E84-96CA-B8BC9E75F4FC}"/>
              </a:ext>
            </a:extLst>
          </p:cNvPr>
          <p:cNvSpPr>
            <a:spLocks noGrp="1" noChangeArrowheads="1"/>
          </p:cNvSpPr>
          <p:nvPr>
            <p:ph type="subTitle" idx="1"/>
          </p:nvPr>
        </p:nvSpPr>
        <p:spPr>
          <a:xfrm>
            <a:off x="1763713" y="158750"/>
            <a:ext cx="5543550" cy="1795463"/>
          </a:xfrm>
        </p:spPr>
        <p:txBody>
          <a:bodyPr/>
          <a:lstStyle/>
          <a:p>
            <a:pPr eaLnBrk="1" hangingPunct="1">
              <a:spcBef>
                <a:spcPts val="1200"/>
              </a:spcBef>
            </a:pPr>
            <a:r>
              <a:rPr lang="fr-FR" altLang="fr-FR"/>
              <a:t>Rencontre CND-DRDD</a:t>
            </a:r>
          </a:p>
          <a:p>
            <a:pPr eaLnBrk="1" hangingPunct="1">
              <a:spcBef>
                <a:spcPts val="1200"/>
              </a:spcBef>
            </a:pPr>
            <a:r>
              <a:rPr lang="fr-FR" altLang="fr-FR">
                <a:solidFill>
                  <a:srgbClr val="C00000"/>
                </a:solidFill>
              </a:rPr>
              <a:t>17 et 18 janvier 2025</a:t>
            </a:r>
          </a:p>
          <a:p>
            <a:pPr eaLnBrk="1" hangingPunct="1">
              <a:spcBef>
                <a:spcPts val="1200"/>
              </a:spcBef>
            </a:pPr>
            <a:r>
              <a:rPr lang="fr-FR" altLang="fr-FR" sz="2800">
                <a:solidFill>
                  <a:srgbClr val="C00000"/>
                </a:solidFill>
              </a:rPr>
              <a:t>Maison des évêques « Breteuil »</a:t>
            </a:r>
            <a:br>
              <a:rPr lang="fr-FR" altLang="fr-FR" sz="2800">
                <a:solidFill>
                  <a:srgbClr val="C00000"/>
                </a:solidFill>
              </a:rPr>
            </a:br>
            <a:endParaRPr lang="fr-FR" altLang="fr-FR" sz="2800">
              <a:solidFill>
                <a:srgbClr val="C00000"/>
              </a:solidFill>
            </a:endParaRPr>
          </a:p>
        </p:txBody>
      </p:sp>
      <p:sp>
        <p:nvSpPr>
          <p:cNvPr id="22531" name="Espace réservé du pied de page 3">
            <a:extLst>
              <a:ext uri="{FF2B5EF4-FFF2-40B4-BE49-F238E27FC236}">
                <a16:creationId xmlns:a16="http://schemas.microsoft.com/office/drawing/2014/main" id="{99072499-CAFC-FB2C-2DFE-20E3A11C9E60}"/>
              </a:ext>
            </a:extLst>
          </p:cNvPr>
          <p:cNvSpPr>
            <a:spLocks noGrp="1" noChangeArrowheads="1"/>
          </p:cNvSpPr>
          <p:nvPr>
            <p:ph type="ftr" sz="quarter" idx="10"/>
          </p:nvPr>
        </p:nvSpPr>
        <p:spPr bwMode="auto">
          <a:xfrm>
            <a:off x="1042988" y="6459538"/>
            <a:ext cx="6985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b="1">
                <a:solidFill>
                  <a:srgbClr val="C00000"/>
                </a:solidFill>
                <a:latin typeface="Garamond" panose="02020404030301010803" pitchFamily="18" charset="0"/>
              </a:defRPr>
            </a:lvl1pPr>
            <a:lvl2pPr marL="742950" indent="-285750">
              <a:spcBef>
                <a:spcPct val="20000"/>
              </a:spcBef>
              <a:buFont typeface="Arial" panose="020B0604020202020204" pitchFamily="34" charset="0"/>
              <a:buChar char="–"/>
              <a:defRPr sz="2800">
                <a:solidFill>
                  <a:schemeClr val="tx1"/>
                </a:solidFill>
                <a:latin typeface="Garamond" panose="02020404030301010803" pitchFamily="18" charset="0"/>
              </a:defRPr>
            </a:lvl2pPr>
            <a:lvl3pPr marL="1143000" indent="-228600">
              <a:spcBef>
                <a:spcPct val="20000"/>
              </a:spcBef>
              <a:buFont typeface="Arial" panose="020B0604020202020204" pitchFamily="34" charset="0"/>
              <a:buChar char="•"/>
              <a:defRPr sz="2400">
                <a:solidFill>
                  <a:schemeClr val="tx1"/>
                </a:solidFill>
                <a:latin typeface="Garamond" panose="02020404030301010803" pitchFamily="18" charset="0"/>
              </a:defRPr>
            </a:lvl3pPr>
            <a:lvl4pPr marL="1600200" indent="-228600">
              <a:spcBef>
                <a:spcPct val="20000"/>
              </a:spcBef>
              <a:buFont typeface="Arial" panose="020B0604020202020204" pitchFamily="34" charset="0"/>
              <a:buChar char="–"/>
              <a:defRPr sz="2000">
                <a:solidFill>
                  <a:schemeClr val="tx1"/>
                </a:solidFill>
                <a:latin typeface="Garamond" panose="02020404030301010803" pitchFamily="18" charset="0"/>
              </a:defRPr>
            </a:lvl4pPr>
            <a:lvl5pPr marL="2057400" indent="-228600">
              <a:spcBef>
                <a:spcPct val="20000"/>
              </a:spcBef>
              <a:buFont typeface="Arial" panose="020B0604020202020204" pitchFamily="34" charset="0"/>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9pPr>
          </a:lstStyle>
          <a:p>
            <a:pPr fontAlgn="base">
              <a:spcBef>
                <a:spcPct val="0"/>
              </a:spcBef>
              <a:spcAft>
                <a:spcPct val="0"/>
              </a:spcAft>
              <a:buFontTx/>
              <a:buNone/>
            </a:pPr>
            <a:r>
              <a:rPr lang="fr-FR" altLang="fr-FR" sz="900" b="0">
                <a:solidFill>
                  <a:schemeClr val="tx1"/>
                </a:solidFill>
              </a:rPr>
              <a:t>Comité national du diaconat - Rencontre CND-DRDD - 17 et 18 janvier 2025</a:t>
            </a:r>
          </a:p>
        </p:txBody>
      </p:sp>
      <p:pic>
        <p:nvPicPr>
          <p:cNvPr id="22532" name="Image 4">
            <a:extLst>
              <a:ext uri="{FF2B5EF4-FFF2-40B4-BE49-F238E27FC236}">
                <a16:creationId xmlns:a16="http://schemas.microsoft.com/office/drawing/2014/main" id="{4332BA55-1F2E-0B26-03F0-7EDE78A8386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 y="69850"/>
            <a:ext cx="1625600"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3" name="Image 5" descr="Une image contenant cercle, symbole, Graphique, Police&#10;&#10;Description générée automatiquement">
            <a:extLst>
              <a:ext uri="{FF2B5EF4-FFF2-40B4-BE49-F238E27FC236}">
                <a16:creationId xmlns:a16="http://schemas.microsoft.com/office/drawing/2014/main" id="{73168D20-C000-CC46-0DD0-2B0F20FDBAD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7263" y="158750"/>
            <a:ext cx="16256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4" name="ZoneTexte 12">
            <a:extLst>
              <a:ext uri="{FF2B5EF4-FFF2-40B4-BE49-F238E27FC236}">
                <a16:creationId xmlns:a16="http://schemas.microsoft.com/office/drawing/2014/main" id="{CFDB7EA6-4979-655E-4E84-D881D03AC686}"/>
              </a:ext>
            </a:extLst>
          </p:cNvPr>
          <p:cNvSpPr txBox="1">
            <a:spLocks noChangeArrowheads="1"/>
          </p:cNvSpPr>
          <p:nvPr/>
        </p:nvSpPr>
        <p:spPr bwMode="auto">
          <a:xfrm>
            <a:off x="107950" y="2520950"/>
            <a:ext cx="9036050" cy="320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b="1">
                <a:solidFill>
                  <a:srgbClr val="C00000"/>
                </a:solidFill>
                <a:latin typeface="Garamond" panose="02020404030301010803" pitchFamily="18" charset="0"/>
              </a:defRPr>
            </a:lvl1pPr>
            <a:lvl2pPr marL="742950" indent="-285750">
              <a:spcBef>
                <a:spcPct val="20000"/>
              </a:spcBef>
              <a:buFont typeface="Arial" panose="020B0604020202020204" pitchFamily="34" charset="0"/>
              <a:buChar char="–"/>
              <a:defRPr sz="2800">
                <a:solidFill>
                  <a:schemeClr val="tx1"/>
                </a:solidFill>
                <a:latin typeface="Garamond" panose="02020404030301010803" pitchFamily="18" charset="0"/>
              </a:defRPr>
            </a:lvl2pPr>
            <a:lvl3pPr marL="1143000" indent="-228600">
              <a:spcBef>
                <a:spcPct val="20000"/>
              </a:spcBef>
              <a:buFont typeface="Arial" panose="020B0604020202020204" pitchFamily="34" charset="0"/>
              <a:buChar char="•"/>
              <a:defRPr sz="2400">
                <a:solidFill>
                  <a:schemeClr val="tx1"/>
                </a:solidFill>
                <a:latin typeface="Garamond" panose="02020404030301010803" pitchFamily="18" charset="0"/>
              </a:defRPr>
            </a:lvl3pPr>
            <a:lvl4pPr marL="1600200" indent="-228600">
              <a:spcBef>
                <a:spcPct val="20000"/>
              </a:spcBef>
              <a:buFont typeface="Arial" panose="020B0604020202020204" pitchFamily="34" charset="0"/>
              <a:buChar char="–"/>
              <a:defRPr sz="2000">
                <a:solidFill>
                  <a:schemeClr val="tx1"/>
                </a:solidFill>
                <a:latin typeface="Garamond" panose="02020404030301010803" pitchFamily="18" charset="0"/>
              </a:defRPr>
            </a:lvl4pPr>
            <a:lvl5pPr marL="2057400" indent="-228600">
              <a:spcBef>
                <a:spcPct val="20000"/>
              </a:spcBef>
              <a:buFont typeface="Arial" panose="020B0604020202020204" pitchFamily="34" charset="0"/>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9pPr>
          </a:lstStyle>
          <a:p>
            <a:pPr eaLnBrk="1" hangingPunct="1">
              <a:spcBef>
                <a:spcPts val="1200"/>
              </a:spcBef>
              <a:buFontTx/>
              <a:buNone/>
            </a:pPr>
            <a:r>
              <a:rPr lang="fr-FR" altLang="fr-FR" sz="2400" i="1"/>
              <a:t>Rapport de synthèse, Synode sur la synodalité</a:t>
            </a:r>
            <a:r>
              <a:rPr lang="fr-FR" altLang="fr-FR" sz="2400">
                <a:solidFill>
                  <a:schemeClr val="tx1"/>
                </a:solidFill>
              </a:rPr>
              <a:t>, octobre 2023 :</a:t>
            </a:r>
          </a:p>
          <a:p>
            <a:pPr eaLnBrk="1" hangingPunct="1">
              <a:spcBef>
                <a:spcPts val="1200"/>
              </a:spcBef>
              <a:buFontTx/>
              <a:buNone/>
            </a:pPr>
            <a:r>
              <a:rPr lang="fr-FR" altLang="fr-FR" sz="2200">
                <a:solidFill>
                  <a:schemeClr val="tx1"/>
                </a:solidFill>
              </a:rPr>
              <a:t>Les diacres sont ordonnés pour « servir le Peuple de Dieu dans la diaconie de la liturgie, de la Parole et de la charité » (LG 29) … </a:t>
            </a:r>
            <a:r>
              <a:rPr lang="fr-FR" altLang="fr-FR" sz="2200"/>
              <a:t>« mais surtout de la charité » </a:t>
            </a:r>
            <a:r>
              <a:rPr lang="fr-FR" altLang="fr-FR" sz="2200">
                <a:solidFill>
                  <a:schemeClr val="tx1"/>
                </a:solidFill>
              </a:rPr>
              <a:t>(RdS 11.a) écrivent les participants au Synode en cours dans le texte final de la session d’octobre 2023 ; et ils précisent : « Dans le cadre d’une réévaluation du ministère diaconal, </a:t>
            </a:r>
            <a:r>
              <a:rPr lang="fr-FR" altLang="fr-FR" sz="2200"/>
              <a:t>il convient d’en promouvoir une orientation plus marquée vers le service des pauvres</a:t>
            </a:r>
            <a:r>
              <a:rPr lang="fr-FR" altLang="fr-FR" sz="2200">
                <a:solidFill>
                  <a:schemeClr val="tx1"/>
                </a:solidFill>
              </a:rPr>
              <a:t>. » (RdS 4.p)</a:t>
            </a:r>
          </a:p>
          <a:p>
            <a:pPr algn="ctr" eaLnBrk="1" hangingPunct="1">
              <a:spcBef>
                <a:spcPts val="1200"/>
              </a:spcBef>
              <a:buFontTx/>
              <a:buNone/>
            </a:pPr>
            <a:endParaRPr lang="fr-FR" altLang="fr-FR" sz="2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ous-titre 2">
            <a:extLst>
              <a:ext uri="{FF2B5EF4-FFF2-40B4-BE49-F238E27FC236}">
                <a16:creationId xmlns:a16="http://schemas.microsoft.com/office/drawing/2014/main" id="{D6AAC4C3-B9BD-4185-61A8-BB0F408D6FA0}"/>
              </a:ext>
            </a:extLst>
          </p:cNvPr>
          <p:cNvSpPr>
            <a:spLocks noGrp="1" noChangeArrowheads="1"/>
          </p:cNvSpPr>
          <p:nvPr>
            <p:ph type="subTitle" idx="1"/>
          </p:nvPr>
        </p:nvSpPr>
        <p:spPr>
          <a:xfrm>
            <a:off x="1763713" y="158750"/>
            <a:ext cx="5543550" cy="1795463"/>
          </a:xfrm>
        </p:spPr>
        <p:txBody>
          <a:bodyPr/>
          <a:lstStyle/>
          <a:p>
            <a:pPr eaLnBrk="1" hangingPunct="1">
              <a:spcBef>
                <a:spcPts val="1200"/>
              </a:spcBef>
            </a:pPr>
            <a:r>
              <a:rPr lang="fr-FR" altLang="fr-FR"/>
              <a:t>Rencontre CND-DRDD</a:t>
            </a:r>
          </a:p>
          <a:p>
            <a:pPr eaLnBrk="1" hangingPunct="1">
              <a:spcBef>
                <a:spcPts val="1200"/>
              </a:spcBef>
            </a:pPr>
            <a:r>
              <a:rPr lang="fr-FR" altLang="fr-FR">
                <a:solidFill>
                  <a:srgbClr val="C00000"/>
                </a:solidFill>
              </a:rPr>
              <a:t>17 et 18 janvier 2025</a:t>
            </a:r>
          </a:p>
          <a:p>
            <a:pPr eaLnBrk="1" hangingPunct="1">
              <a:spcBef>
                <a:spcPts val="1200"/>
              </a:spcBef>
            </a:pPr>
            <a:r>
              <a:rPr lang="fr-FR" altLang="fr-FR" sz="2800">
                <a:solidFill>
                  <a:srgbClr val="C00000"/>
                </a:solidFill>
              </a:rPr>
              <a:t>Maison des évêques « Breteuil »</a:t>
            </a:r>
            <a:br>
              <a:rPr lang="fr-FR" altLang="fr-FR" sz="2800">
                <a:solidFill>
                  <a:srgbClr val="C00000"/>
                </a:solidFill>
              </a:rPr>
            </a:br>
            <a:endParaRPr lang="fr-FR" altLang="fr-FR" sz="2800">
              <a:solidFill>
                <a:srgbClr val="C00000"/>
              </a:solidFill>
            </a:endParaRPr>
          </a:p>
        </p:txBody>
      </p:sp>
      <p:sp>
        <p:nvSpPr>
          <p:cNvPr id="24579" name="Espace réservé du pied de page 3">
            <a:extLst>
              <a:ext uri="{FF2B5EF4-FFF2-40B4-BE49-F238E27FC236}">
                <a16:creationId xmlns:a16="http://schemas.microsoft.com/office/drawing/2014/main" id="{6ECE91F3-2D2A-249C-A6CD-57E16FAB2207}"/>
              </a:ext>
            </a:extLst>
          </p:cNvPr>
          <p:cNvSpPr>
            <a:spLocks noGrp="1" noChangeArrowheads="1"/>
          </p:cNvSpPr>
          <p:nvPr>
            <p:ph type="ftr" sz="quarter" idx="10"/>
          </p:nvPr>
        </p:nvSpPr>
        <p:spPr bwMode="auto">
          <a:xfrm>
            <a:off x="1042988" y="6459538"/>
            <a:ext cx="6985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b="1">
                <a:solidFill>
                  <a:srgbClr val="C00000"/>
                </a:solidFill>
                <a:latin typeface="Garamond" panose="02020404030301010803" pitchFamily="18" charset="0"/>
              </a:defRPr>
            </a:lvl1pPr>
            <a:lvl2pPr marL="742950" indent="-285750">
              <a:spcBef>
                <a:spcPct val="20000"/>
              </a:spcBef>
              <a:buFont typeface="Arial" panose="020B0604020202020204" pitchFamily="34" charset="0"/>
              <a:buChar char="–"/>
              <a:defRPr sz="2800">
                <a:solidFill>
                  <a:schemeClr val="tx1"/>
                </a:solidFill>
                <a:latin typeface="Garamond" panose="02020404030301010803" pitchFamily="18" charset="0"/>
              </a:defRPr>
            </a:lvl2pPr>
            <a:lvl3pPr marL="1143000" indent="-228600">
              <a:spcBef>
                <a:spcPct val="20000"/>
              </a:spcBef>
              <a:buFont typeface="Arial" panose="020B0604020202020204" pitchFamily="34" charset="0"/>
              <a:buChar char="•"/>
              <a:defRPr sz="2400">
                <a:solidFill>
                  <a:schemeClr val="tx1"/>
                </a:solidFill>
                <a:latin typeface="Garamond" panose="02020404030301010803" pitchFamily="18" charset="0"/>
              </a:defRPr>
            </a:lvl3pPr>
            <a:lvl4pPr marL="1600200" indent="-228600">
              <a:spcBef>
                <a:spcPct val="20000"/>
              </a:spcBef>
              <a:buFont typeface="Arial" panose="020B0604020202020204" pitchFamily="34" charset="0"/>
              <a:buChar char="–"/>
              <a:defRPr sz="2000">
                <a:solidFill>
                  <a:schemeClr val="tx1"/>
                </a:solidFill>
                <a:latin typeface="Garamond" panose="02020404030301010803" pitchFamily="18" charset="0"/>
              </a:defRPr>
            </a:lvl4pPr>
            <a:lvl5pPr marL="2057400" indent="-228600">
              <a:spcBef>
                <a:spcPct val="20000"/>
              </a:spcBef>
              <a:buFont typeface="Arial" panose="020B0604020202020204" pitchFamily="34" charset="0"/>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9pPr>
          </a:lstStyle>
          <a:p>
            <a:pPr fontAlgn="base">
              <a:spcBef>
                <a:spcPct val="0"/>
              </a:spcBef>
              <a:spcAft>
                <a:spcPct val="0"/>
              </a:spcAft>
              <a:buFontTx/>
              <a:buNone/>
            </a:pPr>
            <a:r>
              <a:rPr lang="fr-FR" altLang="fr-FR" sz="900" b="0">
                <a:solidFill>
                  <a:schemeClr val="tx1"/>
                </a:solidFill>
              </a:rPr>
              <a:t>Comité national du diaconat - Rencontre CND-DRDD - 17 et 18 janvier 2025</a:t>
            </a:r>
          </a:p>
        </p:txBody>
      </p:sp>
      <p:pic>
        <p:nvPicPr>
          <p:cNvPr id="24580" name="Image 4">
            <a:extLst>
              <a:ext uri="{FF2B5EF4-FFF2-40B4-BE49-F238E27FC236}">
                <a16:creationId xmlns:a16="http://schemas.microsoft.com/office/drawing/2014/main" id="{274B3DC6-CB56-8568-6633-7EEE8D6FD3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 y="69850"/>
            <a:ext cx="1625600"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Image 5" descr="Une image contenant cercle, symbole, Graphique, Police&#10;&#10;Description générée automatiquement">
            <a:extLst>
              <a:ext uri="{FF2B5EF4-FFF2-40B4-BE49-F238E27FC236}">
                <a16:creationId xmlns:a16="http://schemas.microsoft.com/office/drawing/2014/main" id="{F5E336DA-FB7C-091B-BFFD-88D40A6FBF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7263" y="158750"/>
            <a:ext cx="16256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82" name="ZoneTexte 12">
            <a:extLst>
              <a:ext uri="{FF2B5EF4-FFF2-40B4-BE49-F238E27FC236}">
                <a16:creationId xmlns:a16="http://schemas.microsoft.com/office/drawing/2014/main" id="{3CEE2D69-36E6-C511-2C40-FDD4E93564E0}"/>
              </a:ext>
            </a:extLst>
          </p:cNvPr>
          <p:cNvSpPr txBox="1">
            <a:spLocks noChangeArrowheads="1"/>
          </p:cNvSpPr>
          <p:nvPr/>
        </p:nvSpPr>
        <p:spPr bwMode="auto">
          <a:xfrm>
            <a:off x="0" y="2138363"/>
            <a:ext cx="9144000" cy="3970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b="1">
                <a:solidFill>
                  <a:srgbClr val="C00000"/>
                </a:solidFill>
                <a:latin typeface="Garamond" panose="02020404030301010803" pitchFamily="18" charset="0"/>
              </a:defRPr>
            </a:lvl1pPr>
            <a:lvl2pPr marL="742950" indent="-285750">
              <a:spcBef>
                <a:spcPct val="20000"/>
              </a:spcBef>
              <a:buFont typeface="Arial" panose="020B0604020202020204" pitchFamily="34" charset="0"/>
              <a:buChar char="–"/>
              <a:defRPr sz="2800">
                <a:solidFill>
                  <a:schemeClr val="tx1"/>
                </a:solidFill>
                <a:latin typeface="Garamond" panose="02020404030301010803" pitchFamily="18" charset="0"/>
              </a:defRPr>
            </a:lvl2pPr>
            <a:lvl3pPr marL="1143000" indent="-228600">
              <a:spcBef>
                <a:spcPct val="20000"/>
              </a:spcBef>
              <a:buFont typeface="Arial" panose="020B0604020202020204" pitchFamily="34" charset="0"/>
              <a:buChar char="•"/>
              <a:defRPr sz="2400">
                <a:solidFill>
                  <a:schemeClr val="tx1"/>
                </a:solidFill>
                <a:latin typeface="Garamond" panose="02020404030301010803" pitchFamily="18" charset="0"/>
              </a:defRPr>
            </a:lvl3pPr>
            <a:lvl4pPr marL="1600200" indent="-228600">
              <a:spcBef>
                <a:spcPct val="20000"/>
              </a:spcBef>
              <a:buFont typeface="Arial" panose="020B0604020202020204" pitchFamily="34" charset="0"/>
              <a:buChar char="–"/>
              <a:defRPr sz="2000">
                <a:solidFill>
                  <a:schemeClr val="tx1"/>
                </a:solidFill>
                <a:latin typeface="Garamond" panose="02020404030301010803" pitchFamily="18" charset="0"/>
              </a:defRPr>
            </a:lvl4pPr>
            <a:lvl5pPr marL="2057400" indent="-228600">
              <a:spcBef>
                <a:spcPct val="20000"/>
              </a:spcBef>
              <a:buFont typeface="Arial" panose="020B0604020202020204" pitchFamily="34" charset="0"/>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9pPr>
          </a:lstStyle>
          <a:p>
            <a:pPr eaLnBrk="1" hangingPunct="1">
              <a:spcBef>
                <a:spcPts val="1200"/>
              </a:spcBef>
              <a:buFontTx/>
              <a:buNone/>
            </a:pPr>
            <a:r>
              <a:rPr lang="fr-FR" altLang="fr-FR" sz="2200" i="1"/>
              <a:t>Rapport final, Synode sur la synodalité</a:t>
            </a:r>
            <a:r>
              <a:rPr lang="fr-FR" altLang="fr-FR" sz="2200">
                <a:solidFill>
                  <a:schemeClr val="tx1"/>
                </a:solidFill>
              </a:rPr>
              <a:t>, octobre 2024 :</a:t>
            </a:r>
          </a:p>
          <a:p>
            <a:pPr eaLnBrk="1" hangingPunct="1">
              <a:spcBef>
                <a:spcPts val="1200"/>
              </a:spcBef>
              <a:buFontTx/>
              <a:buNone/>
            </a:pPr>
            <a:r>
              <a:rPr lang="fr-FR" altLang="fr-FR" sz="2000" b="0">
                <a:solidFill>
                  <a:srgbClr val="000000"/>
                </a:solidFill>
              </a:rPr>
              <a:t>« Article 73. Serviteurs des mystères de Dieu et de l’Église (cf. LG 41), les diacres sont ordonnés « non pas en vue du sacerdoce, mais en vue du ministère » (LG 29).</a:t>
            </a:r>
            <a:r>
              <a:rPr lang="fr-FR" altLang="fr-FR" sz="2000">
                <a:solidFill>
                  <a:srgbClr val="000000"/>
                </a:solidFill>
              </a:rPr>
              <a:t> Ils exercent ce ministère dans le service de la charité, dans l’annonce et dans la liturgie en montrant, dans chaque contexte social et ecclésial où ils sont présents, la relation entre l’Évangile proclamé et la vie vécue dans l’amour, et en promouvant dans toute l’Église une conscience et un style de service à l'égard de tous, en particulier des plus pauvres. </a:t>
            </a:r>
            <a:r>
              <a:rPr lang="fr-FR" altLang="fr-FR" sz="2000" b="0">
                <a:solidFill>
                  <a:srgbClr val="000000"/>
                </a:solidFill>
              </a:rPr>
              <a:t>Les fonctions des diacres sont nombreuses, comme le montrent la Tradition, la prière liturgique et la pratique pastorale. </a:t>
            </a:r>
            <a:r>
              <a:rPr lang="fr-FR" altLang="fr-FR" sz="2000">
                <a:solidFill>
                  <a:srgbClr val="000000"/>
                </a:solidFill>
              </a:rPr>
              <a:t>Celles-ci doivent être précisées en fonction des besoins de chaque Église locale, en particulier pour éveiller et soutenir l’attention de tous envers les plus pauvres, dans le cadre d'une Église synodale missionnaire et miséricordieuse. </a:t>
            </a:r>
            <a:r>
              <a:rPr lang="fr-FR" altLang="fr-FR" sz="2000" b="0">
                <a:solidFill>
                  <a:srgbClr val="000000"/>
                </a:solidFill>
              </a:rPr>
              <a:t>[…] »</a:t>
            </a:r>
            <a:endParaRPr lang="fr-FR" altLang="fr-FR" sz="20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ous-titre 2">
            <a:extLst>
              <a:ext uri="{FF2B5EF4-FFF2-40B4-BE49-F238E27FC236}">
                <a16:creationId xmlns:a16="http://schemas.microsoft.com/office/drawing/2014/main" id="{872FD630-8A12-41F4-BDAB-B5D3E5034856}"/>
              </a:ext>
            </a:extLst>
          </p:cNvPr>
          <p:cNvSpPr>
            <a:spLocks noGrp="1" noChangeArrowheads="1"/>
          </p:cNvSpPr>
          <p:nvPr>
            <p:ph type="subTitle" idx="1"/>
          </p:nvPr>
        </p:nvSpPr>
        <p:spPr>
          <a:xfrm>
            <a:off x="1763713" y="158750"/>
            <a:ext cx="5543550" cy="1795463"/>
          </a:xfrm>
        </p:spPr>
        <p:txBody>
          <a:bodyPr/>
          <a:lstStyle/>
          <a:p>
            <a:pPr eaLnBrk="1" hangingPunct="1">
              <a:spcBef>
                <a:spcPts val="1200"/>
              </a:spcBef>
            </a:pPr>
            <a:r>
              <a:rPr lang="fr-FR" altLang="fr-FR"/>
              <a:t>Rencontre CND-DRDD</a:t>
            </a:r>
          </a:p>
          <a:p>
            <a:pPr eaLnBrk="1" hangingPunct="1">
              <a:spcBef>
                <a:spcPts val="1200"/>
              </a:spcBef>
            </a:pPr>
            <a:r>
              <a:rPr lang="fr-FR" altLang="fr-FR">
                <a:solidFill>
                  <a:srgbClr val="C00000"/>
                </a:solidFill>
              </a:rPr>
              <a:t>17 et 18 janvier 2025</a:t>
            </a:r>
          </a:p>
          <a:p>
            <a:pPr eaLnBrk="1" hangingPunct="1">
              <a:spcBef>
                <a:spcPts val="1200"/>
              </a:spcBef>
            </a:pPr>
            <a:r>
              <a:rPr lang="fr-FR" altLang="fr-FR" sz="2800">
                <a:solidFill>
                  <a:srgbClr val="C00000"/>
                </a:solidFill>
              </a:rPr>
              <a:t>Maison des évêques « Breteuil »</a:t>
            </a:r>
            <a:br>
              <a:rPr lang="fr-FR" altLang="fr-FR" sz="2800">
                <a:solidFill>
                  <a:srgbClr val="C00000"/>
                </a:solidFill>
              </a:rPr>
            </a:br>
            <a:endParaRPr lang="fr-FR" altLang="fr-FR" sz="2800">
              <a:solidFill>
                <a:srgbClr val="C00000"/>
              </a:solidFill>
            </a:endParaRPr>
          </a:p>
        </p:txBody>
      </p:sp>
      <p:sp>
        <p:nvSpPr>
          <p:cNvPr id="26627" name="Espace réservé du pied de page 3">
            <a:extLst>
              <a:ext uri="{FF2B5EF4-FFF2-40B4-BE49-F238E27FC236}">
                <a16:creationId xmlns:a16="http://schemas.microsoft.com/office/drawing/2014/main" id="{37964FC3-B332-BB5F-0F3E-53AAB0A1B7FE}"/>
              </a:ext>
            </a:extLst>
          </p:cNvPr>
          <p:cNvSpPr>
            <a:spLocks noGrp="1" noChangeArrowheads="1"/>
          </p:cNvSpPr>
          <p:nvPr>
            <p:ph type="ftr" sz="quarter" idx="10"/>
          </p:nvPr>
        </p:nvSpPr>
        <p:spPr bwMode="auto">
          <a:xfrm>
            <a:off x="1042988" y="6459538"/>
            <a:ext cx="6985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b="1">
                <a:solidFill>
                  <a:srgbClr val="C00000"/>
                </a:solidFill>
                <a:latin typeface="Garamond" panose="02020404030301010803" pitchFamily="18" charset="0"/>
              </a:defRPr>
            </a:lvl1pPr>
            <a:lvl2pPr marL="742950" indent="-285750">
              <a:spcBef>
                <a:spcPct val="20000"/>
              </a:spcBef>
              <a:buFont typeface="Arial" panose="020B0604020202020204" pitchFamily="34" charset="0"/>
              <a:buChar char="–"/>
              <a:defRPr sz="2800">
                <a:solidFill>
                  <a:schemeClr val="tx1"/>
                </a:solidFill>
                <a:latin typeface="Garamond" panose="02020404030301010803" pitchFamily="18" charset="0"/>
              </a:defRPr>
            </a:lvl2pPr>
            <a:lvl3pPr marL="1143000" indent="-228600">
              <a:spcBef>
                <a:spcPct val="20000"/>
              </a:spcBef>
              <a:buFont typeface="Arial" panose="020B0604020202020204" pitchFamily="34" charset="0"/>
              <a:buChar char="•"/>
              <a:defRPr sz="2400">
                <a:solidFill>
                  <a:schemeClr val="tx1"/>
                </a:solidFill>
                <a:latin typeface="Garamond" panose="02020404030301010803" pitchFamily="18" charset="0"/>
              </a:defRPr>
            </a:lvl3pPr>
            <a:lvl4pPr marL="1600200" indent="-228600">
              <a:spcBef>
                <a:spcPct val="20000"/>
              </a:spcBef>
              <a:buFont typeface="Arial" panose="020B0604020202020204" pitchFamily="34" charset="0"/>
              <a:buChar char="–"/>
              <a:defRPr sz="2000">
                <a:solidFill>
                  <a:schemeClr val="tx1"/>
                </a:solidFill>
                <a:latin typeface="Garamond" panose="02020404030301010803" pitchFamily="18" charset="0"/>
              </a:defRPr>
            </a:lvl4pPr>
            <a:lvl5pPr marL="2057400" indent="-228600">
              <a:spcBef>
                <a:spcPct val="20000"/>
              </a:spcBef>
              <a:buFont typeface="Arial" panose="020B0604020202020204" pitchFamily="34" charset="0"/>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9pPr>
          </a:lstStyle>
          <a:p>
            <a:pPr fontAlgn="base">
              <a:spcBef>
                <a:spcPct val="0"/>
              </a:spcBef>
              <a:spcAft>
                <a:spcPct val="0"/>
              </a:spcAft>
              <a:buFontTx/>
              <a:buNone/>
            </a:pPr>
            <a:r>
              <a:rPr lang="fr-FR" altLang="fr-FR" sz="900" b="0">
                <a:solidFill>
                  <a:schemeClr val="tx1"/>
                </a:solidFill>
              </a:rPr>
              <a:t>Comité national du diaconat - Rencontre CND-DRDD - 17 et 18 janvier 2025</a:t>
            </a:r>
          </a:p>
        </p:txBody>
      </p:sp>
      <p:pic>
        <p:nvPicPr>
          <p:cNvPr id="26628" name="Image 4">
            <a:extLst>
              <a:ext uri="{FF2B5EF4-FFF2-40B4-BE49-F238E27FC236}">
                <a16:creationId xmlns:a16="http://schemas.microsoft.com/office/drawing/2014/main" id="{5E7315F4-9D14-3DF4-BF6B-A7BA55E0331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 y="69850"/>
            <a:ext cx="1625600"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Image 5" descr="Une image contenant cercle, symbole, Graphique, Police&#10;&#10;Description générée automatiquement">
            <a:extLst>
              <a:ext uri="{FF2B5EF4-FFF2-40B4-BE49-F238E27FC236}">
                <a16:creationId xmlns:a16="http://schemas.microsoft.com/office/drawing/2014/main" id="{16EEF242-C56B-F19E-3197-F9C60B81985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7263" y="158750"/>
            <a:ext cx="16256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30" name="ZoneTexte 12">
            <a:extLst>
              <a:ext uri="{FF2B5EF4-FFF2-40B4-BE49-F238E27FC236}">
                <a16:creationId xmlns:a16="http://schemas.microsoft.com/office/drawing/2014/main" id="{24CEC7CB-4488-05E3-BCE0-44AED671D5CD}"/>
              </a:ext>
            </a:extLst>
          </p:cNvPr>
          <p:cNvSpPr txBox="1">
            <a:spLocks noChangeArrowheads="1"/>
          </p:cNvSpPr>
          <p:nvPr/>
        </p:nvSpPr>
        <p:spPr bwMode="auto">
          <a:xfrm>
            <a:off x="158750" y="2492375"/>
            <a:ext cx="8496300"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b="1">
                <a:solidFill>
                  <a:srgbClr val="C00000"/>
                </a:solidFill>
                <a:latin typeface="Garamond" panose="02020404030301010803" pitchFamily="18" charset="0"/>
              </a:defRPr>
            </a:lvl1pPr>
            <a:lvl2pPr marL="742950" indent="-285750">
              <a:spcBef>
                <a:spcPct val="20000"/>
              </a:spcBef>
              <a:buFont typeface="Arial" panose="020B0604020202020204" pitchFamily="34" charset="0"/>
              <a:buChar char="–"/>
              <a:defRPr sz="2800">
                <a:solidFill>
                  <a:schemeClr val="tx1"/>
                </a:solidFill>
                <a:latin typeface="Garamond" panose="02020404030301010803" pitchFamily="18" charset="0"/>
              </a:defRPr>
            </a:lvl2pPr>
            <a:lvl3pPr marL="1143000" indent="-228600">
              <a:spcBef>
                <a:spcPct val="20000"/>
              </a:spcBef>
              <a:buFont typeface="Arial" panose="020B0604020202020204" pitchFamily="34" charset="0"/>
              <a:buChar char="•"/>
              <a:defRPr sz="2400">
                <a:solidFill>
                  <a:schemeClr val="tx1"/>
                </a:solidFill>
                <a:latin typeface="Garamond" panose="02020404030301010803" pitchFamily="18" charset="0"/>
              </a:defRPr>
            </a:lvl3pPr>
            <a:lvl4pPr marL="1600200" indent="-228600">
              <a:spcBef>
                <a:spcPct val="20000"/>
              </a:spcBef>
              <a:buFont typeface="Arial" panose="020B0604020202020204" pitchFamily="34" charset="0"/>
              <a:buChar char="–"/>
              <a:defRPr sz="2000">
                <a:solidFill>
                  <a:schemeClr val="tx1"/>
                </a:solidFill>
                <a:latin typeface="Garamond" panose="02020404030301010803" pitchFamily="18" charset="0"/>
              </a:defRPr>
            </a:lvl4pPr>
            <a:lvl5pPr marL="2057400" indent="-228600">
              <a:spcBef>
                <a:spcPct val="20000"/>
              </a:spcBef>
              <a:buFont typeface="Arial" panose="020B0604020202020204" pitchFamily="34" charset="0"/>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9pPr>
          </a:lstStyle>
          <a:p>
            <a:pPr algn="ctr" eaLnBrk="1" hangingPunct="1">
              <a:spcBef>
                <a:spcPts val="1200"/>
              </a:spcBef>
              <a:buFontTx/>
              <a:buNone/>
            </a:pPr>
            <a:r>
              <a:rPr lang="fr-FR" altLang="fr-FR" sz="4000" i="1">
                <a:solidFill>
                  <a:schemeClr val="tx1"/>
                </a:solidFill>
              </a:rPr>
              <a:t>Présentation du programme</a:t>
            </a:r>
          </a:p>
          <a:p>
            <a:pPr algn="ctr" eaLnBrk="1" hangingPunct="1">
              <a:spcBef>
                <a:spcPts val="1200"/>
              </a:spcBef>
              <a:buFontTx/>
              <a:buNone/>
            </a:pPr>
            <a:endParaRPr lang="fr-FR" altLang="fr-FR" sz="2800" i="1">
              <a:solidFill>
                <a:schemeClr val="tx1"/>
              </a:solidFill>
            </a:endParaRPr>
          </a:p>
          <a:p>
            <a:pPr algn="ctr" eaLnBrk="1" hangingPunct="1">
              <a:spcBef>
                <a:spcPts val="1200"/>
              </a:spcBef>
              <a:buFontTx/>
              <a:buNone/>
            </a:pPr>
            <a:r>
              <a:rPr lang="fr-FR" altLang="fr-FR" sz="2800" i="1">
                <a:solidFill>
                  <a:schemeClr val="tx1"/>
                </a:solidFill>
              </a:rPr>
              <a:t>Xavier Pain</a:t>
            </a:r>
            <a:br>
              <a:rPr lang="fr-FR" altLang="fr-FR" sz="2800" i="1">
                <a:solidFill>
                  <a:schemeClr val="tx1"/>
                </a:solidFill>
              </a:rPr>
            </a:br>
            <a:r>
              <a:rPr lang="fr-FR" altLang="fr-FR" sz="2800" i="1">
                <a:solidFill>
                  <a:schemeClr val="tx1"/>
                </a:solidFill>
              </a:rPr>
              <a:t>secrétaire du CND</a:t>
            </a:r>
            <a:endParaRPr lang="fr-FR" altLang="fr-FR" sz="28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ous-titre 2">
            <a:extLst>
              <a:ext uri="{FF2B5EF4-FFF2-40B4-BE49-F238E27FC236}">
                <a16:creationId xmlns:a16="http://schemas.microsoft.com/office/drawing/2014/main" id="{8A644CDB-3A3E-87BF-8F71-CE2F53ECE620}"/>
              </a:ext>
            </a:extLst>
          </p:cNvPr>
          <p:cNvSpPr>
            <a:spLocks noGrp="1" noChangeArrowheads="1"/>
          </p:cNvSpPr>
          <p:nvPr>
            <p:ph type="subTitle" idx="1"/>
          </p:nvPr>
        </p:nvSpPr>
        <p:spPr>
          <a:xfrm>
            <a:off x="1763713" y="158750"/>
            <a:ext cx="5543550" cy="1795463"/>
          </a:xfrm>
        </p:spPr>
        <p:txBody>
          <a:bodyPr/>
          <a:lstStyle/>
          <a:p>
            <a:pPr eaLnBrk="1" hangingPunct="1">
              <a:spcBef>
                <a:spcPts val="1200"/>
              </a:spcBef>
            </a:pPr>
            <a:r>
              <a:rPr lang="fr-FR" altLang="fr-FR"/>
              <a:t>Rencontre CND-DRDD</a:t>
            </a:r>
          </a:p>
          <a:p>
            <a:pPr eaLnBrk="1" hangingPunct="1">
              <a:spcBef>
                <a:spcPts val="1200"/>
              </a:spcBef>
            </a:pPr>
            <a:r>
              <a:rPr lang="fr-FR" altLang="fr-FR">
                <a:solidFill>
                  <a:srgbClr val="C00000"/>
                </a:solidFill>
              </a:rPr>
              <a:t>17 et 18 janvier 2025</a:t>
            </a:r>
          </a:p>
          <a:p>
            <a:pPr eaLnBrk="1" hangingPunct="1">
              <a:spcBef>
                <a:spcPts val="1200"/>
              </a:spcBef>
            </a:pPr>
            <a:r>
              <a:rPr lang="fr-FR" altLang="fr-FR" sz="2800">
                <a:solidFill>
                  <a:srgbClr val="C00000"/>
                </a:solidFill>
              </a:rPr>
              <a:t>Maison des évêques « Breteuil »</a:t>
            </a:r>
            <a:br>
              <a:rPr lang="fr-FR" altLang="fr-FR" sz="2800">
                <a:solidFill>
                  <a:srgbClr val="C00000"/>
                </a:solidFill>
              </a:rPr>
            </a:br>
            <a:endParaRPr lang="fr-FR" altLang="fr-FR" sz="2800">
              <a:solidFill>
                <a:srgbClr val="C00000"/>
              </a:solidFill>
            </a:endParaRPr>
          </a:p>
        </p:txBody>
      </p:sp>
      <p:sp>
        <p:nvSpPr>
          <p:cNvPr id="28675" name="Espace réservé du pied de page 3">
            <a:extLst>
              <a:ext uri="{FF2B5EF4-FFF2-40B4-BE49-F238E27FC236}">
                <a16:creationId xmlns:a16="http://schemas.microsoft.com/office/drawing/2014/main" id="{A33022A7-A047-CE98-91D2-681E0F03422D}"/>
              </a:ext>
            </a:extLst>
          </p:cNvPr>
          <p:cNvSpPr>
            <a:spLocks noGrp="1" noChangeArrowheads="1"/>
          </p:cNvSpPr>
          <p:nvPr>
            <p:ph type="ftr" sz="quarter" idx="10"/>
          </p:nvPr>
        </p:nvSpPr>
        <p:spPr bwMode="auto">
          <a:xfrm>
            <a:off x="1042988" y="6459538"/>
            <a:ext cx="6985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b="1">
                <a:solidFill>
                  <a:srgbClr val="C00000"/>
                </a:solidFill>
                <a:latin typeface="Garamond" panose="02020404030301010803" pitchFamily="18" charset="0"/>
              </a:defRPr>
            </a:lvl1pPr>
            <a:lvl2pPr marL="742950" indent="-285750">
              <a:spcBef>
                <a:spcPct val="20000"/>
              </a:spcBef>
              <a:buFont typeface="Arial" panose="020B0604020202020204" pitchFamily="34" charset="0"/>
              <a:buChar char="–"/>
              <a:defRPr sz="2800">
                <a:solidFill>
                  <a:schemeClr val="tx1"/>
                </a:solidFill>
                <a:latin typeface="Garamond" panose="02020404030301010803" pitchFamily="18" charset="0"/>
              </a:defRPr>
            </a:lvl2pPr>
            <a:lvl3pPr marL="1143000" indent="-228600">
              <a:spcBef>
                <a:spcPct val="20000"/>
              </a:spcBef>
              <a:buFont typeface="Arial" panose="020B0604020202020204" pitchFamily="34" charset="0"/>
              <a:buChar char="•"/>
              <a:defRPr sz="2400">
                <a:solidFill>
                  <a:schemeClr val="tx1"/>
                </a:solidFill>
                <a:latin typeface="Garamond" panose="02020404030301010803" pitchFamily="18" charset="0"/>
              </a:defRPr>
            </a:lvl3pPr>
            <a:lvl4pPr marL="1600200" indent="-228600">
              <a:spcBef>
                <a:spcPct val="20000"/>
              </a:spcBef>
              <a:buFont typeface="Arial" panose="020B0604020202020204" pitchFamily="34" charset="0"/>
              <a:buChar char="–"/>
              <a:defRPr sz="2000">
                <a:solidFill>
                  <a:schemeClr val="tx1"/>
                </a:solidFill>
                <a:latin typeface="Garamond" panose="02020404030301010803" pitchFamily="18" charset="0"/>
              </a:defRPr>
            </a:lvl4pPr>
            <a:lvl5pPr marL="2057400" indent="-228600">
              <a:spcBef>
                <a:spcPct val="20000"/>
              </a:spcBef>
              <a:buFont typeface="Arial" panose="020B0604020202020204" pitchFamily="34" charset="0"/>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9pPr>
          </a:lstStyle>
          <a:p>
            <a:pPr fontAlgn="base">
              <a:spcBef>
                <a:spcPct val="0"/>
              </a:spcBef>
              <a:spcAft>
                <a:spcPct val="0"/>
              </a:spcAft>
              <a:buFontTx/>
              <a:buNone/>
            </a:pPr>
            <a:r>
              <a:rPr lang="fr-FR" altLang="fr-FR" sz="900" b="0">
                <a:solidFill>
                  <a:schemeClr val="tx1"/>
                </a:solidFill>
              </a:rPr>
              <a:t>Comité national du diaconat - Rencontre CND-DRDD - 17 et 18 janvier 2025</a:t>
            </a:r>
          </a:p>
        </p:txBody>
      </p:sp>
      <p:pic>
        <p:nvPicPr>
          <p:cNvPr id="28676" name="Image 4">
            <a:extLst>
              <a:ext uri="{FF2B5EF4-FFF2-40B4-BE49-F238E27FC236}">
                <a16:creationId xmlns:a16="http://schemas.microsoft.com/office/drawing/2014/main" id="{19AB4DD2-CC83-1A55-4694-40D9E637E9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 y="69850"/>
            <a:ext cx="1625600"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7" name="Image 5" descr="Une image contenant cercle, symbole, Graphique, Police&#10;&#10;Description générée automatiquement">
            <a:extLst>
              <a:ext uri="{FF2B5EF4-FFF2-40B4-BE49-F238E27FC236}">
                <a16:creationId xmlns:a16="http://schemas.microsoft.com/office/drawing/2014/main" id="{ADC1BD71-1688-9CE7-2A51-E320C35FAD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7263" y="158750"/>
            <a:ext cx="16256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78" name="ZoneTexte 12">
            <a:extLst>
              <a:ext uri="{FF2B5EF4-FFF2-40B4-BE49-F238E27FC236}">
                <a16:creationId xmlns:a16="http://schemas.microsoft.com/office/drawing/2014/main" id="{857AD0CB-AF28-4701-CF61-3F8895EC4874}"/>
              </a:ext>
            </a:extLst>
          </p:cNvPr>
          <p:cNvSpPr txBox="1">
            <a:spLocks noChangeArrowheads="1"/>
          </p:cNvSpPr>
          <p:nvPr/>
        </p:nvSpPr>
        <p:spPr bwMode="auto">
          <a:xfrm>
            <a:off x="158750" y="2074863"/>
            <a:ext cx="8820150" cy="443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b="1">
                <a:solidFill>
                  <a:srgbClr val="C00000"/>
                </a:solidFill>
                <a:latin typeface="Garamond" panose="02020404030301010803" pitchFamily="18" charset="0"/>
              </a:defRPr>
            </a:lvl1pPr>
            <a:lvl2pPr marL="742950" indent="-285750">
              <a:spcBef>
                <a:spcPct val="20000"/>
              </a:spcBef>
              <a:buFont typeface="Arial" panose="020B0604020202020204" pitchFamily="34" charset="0"/>
              <a:buChar char="–"/>
              <a:defRPr sz="2800">
                <a:solidFill>
                  <a:schemeClr val="tx1"/>
                </a:solidFill>
                <a:latin typeface="Garamond" panose="02020404030301010803" pitchFamily="18" charset="0"/>
              </a:defRPr>
            </a:lvl2pPr>
            <a:lvl3pPr marL="1143000" indent="-228600">
              <a:spcBef>
                <a:spcPct val="20000"/>
              </a:spcBef>
              <a:buFont typeface="Arial" panose="020B0604020202020204" pitchFamily="34" charset="0"/>
              <a:buChar char="•"/>
              <a:defRPr sz="2400">
                <a:solidFill>
                  <a:schemeClr val="tx1"/>
                </a:solidFill>
                <a:latin typeface="Garamond" panose="02020404030301010803" pitchFamily="18" charset="0"/>
              </a:defRPr>
            </a:lvl3pPr>
            <a:lvl4pPr marL="1600200" indent="-228600">
              <a:spcBef>
                <a:spcPct val="20000"/>
              </a:spcBef>
              <a:buFont typeface="Arial" panose="020B0604020202020204" pitchFamily="34" charset="0"/>
              <a:buChar char="–"/>
              <a:defRPr sz="2000">
                <a:solidFill>
                  <a:schemeClr val="tx1"/>
                </a:solidFill>
                <a:latin typeface="Garamond" panose="02020404030301010803" pitchFamily="18" charset="0"/>
              </a:defRPr>
            </a:lvl4pPr>
            <a:lvl5pPr marL="2057400" indent="-228600">
              <a:spcBef>
                <a:spcPct val="20000"/>
              </a:spcBef>
              <a:buFont typeface="Arial" panose="020B0604020202020204" pitchFamily="34" charset="0"/>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9pPr>
          </a:lstStyle>
          <a:p>
            <a:pPr eaLnBrk="1" hangingPunct="1">
              <a:spcBef>
                <a:spcPts val="600"/>
              </a:spcBef>
              <a:spcAft>
                <a:spcPts val="600"/>
              </a:spcAft>
              <a:buFont typeface="Arial" panose="020B0604020202020204" pitchFamily="34" charset="0"/>
              <a:buNone/>
            </a:pPr>
            <a:r>
              <a:rPr lang="fr-FR" altLang="fr-FR" sz="2400">
                <a:solidFill>
                  <a:srgbClr val="000000"/>
                </a:solidFill>
              </a:rPr>
              <a:t>Vendredi 17 janvier après-midi</a:t>
            </a:r>
          </a:p>
          <a:p>
            <a:pPr eaLnBrk="1" hangingPunct="1">
              <a:spcBef>
                <a:spcPts val="600"/>
              </a:spcBef>
              <a:buFont typeface="Arial" panose="020B0604020202020204" pitchFamily="34" charset="0"/>
              <a:buNone/>
            </a:pPr>
            <a:r>
              <a:rPr lang="fr-FR" altLang="fr-FR" sz="2400">
                <a:solidFill>
                  <a:schemeClr val="tx1"/>
                </a:solidFill>
              </a:rPr>
              <a:t>16h00 </a:t>
            </a:r>
            <a:r>
              <a:rPr lang="fr-FR" altLang="fr-FR" sz="2400"/>
              <a:t>  Ouverture de la session – Présentation du programme</a:t>
            </a:r>
          </a:p>
          <a:p>
            <a:pPr eaLnBrk="1" hangingPunct="1">
              <a:spcBef>
                <a:spcPts val="600"/>
              </a:spcBef>
              <a:buFont typeface="Arial" panose="020B0604020202020204" pitchFamily="34" charset="0"/>
              <a:buNone/>
            </a:pPr>
            <a:r>
              <a:rPr lang="fr-FR" altLang="fr-FR" sz="2400">
                <a:solidFill>
                  <a:schemeClr val="tx1"/>
                </a:solidFill>
              </a:rPr>
              <a:t>16h30 </a:t>
            </a:r>
            <a:r>
              <a:rPr lang="fr-FR" altLang="fr-FR" sz="2400"/>
              <a:t>  Le Bon Samaritain, « Miséricorde et charité »</a:t>
            </a:r>
            <a:br>
              <a:rPr lang="fr-FR" altLang="fr-FR" sz="2400"/>
            </a:br>
            <a:r>
              <a:rPr lang="fr-FR" altLang="fr-FR" sz="2000">
                <a:solidFill>
                  <a:schemeClr val="tx1"/>
                </a:solidFill>
              </a:rPr>
              <a:t>Méditation à partir du vitrail de Chartres, </a:t>
            </a:r>
            <a:r>
              <a:rPr lang="fr-FR" altLang="fr-FR" sz="2000">
                <a:solidFill>
                  <a:srgbClr val="000000"/>
                </a:solidFill>
              </a:rPr>
              <a:t>Sr Nathalie Guéguen, f.j.</a:t>
            </a:r>
          </a:p>
          <a:p>
            <a:pPr eaLnBrk="1" hangingPunct="1">
              <a:spcBef>
                <a:spcPts val="600"/>
              </a:spcBef>
              <a:buFont typeface="Arial" panose="020B0604020202020204" pitchFamily="34" charset="0"/>
              <a:buNone/>
            </a:pPr>
            <a:r>
              <a:rPr lang="fr-FR" altLang="fr-FR" sz="2400">
                <a:solidFill>
                  <a:schemeClr val="tx1"/>
                </a:solidFill>
              </a:rPr>
              <a:t>17h05</a:t>
            </a:r>
            <a:r>
              <a:rPr lang="fr-FR" altLang="fr-FR" sz="2400"/>
              <a:t>  Vous avez dit Charité ?</a:t>
            </a:r>
          </a:p>
          <a:p>
            <a:pPr eaLnBrk="1" hangingPunct="1">
              <a:spcBef>
                <a:spcPct val="0"/>
              </a:spcBef>
              <a:buFont typeface="Arial" panose="020B0604020202020204" pitchFamily="34" charset="0"/>
              <a:buNone/>
            </a:pPr>
            <a:r>
              <a:rPr lang="fr-FR" altLang="fr-FR" sz="2000">
                <a:solidFill>
                  <a:srgbClr val="000000"/>
                </a:solidFill>
              </a:rPr>
              <a:t>« Tout ce que tu désires, je le ferai », Fr. Frédéric-Marie Le Méhauté ofm</a:t>
            </a:r>
          </a:p>
          <a:p>
            <a:pPr eaLnBrk="1" hangingPunct="1">
              <a:spcBef>
                <a:spcPct val="0"/>
              </a:spcBef>
              <a:buFont typeface="Arial" panose="020B0604020202020204" pitchFamily="34" charset="0"/>
              <a:buNone/>
            </a:pPr>
            <a:r>
              <a:rPr lang="fr-FR" altLang="fr-FR" sz="2000">
                <a:solidFill>
                  <a:srgbClr val="000000"/>
                </a:solidFill>
              </a:rPr>
              <a:t>« La charité, un fil rouge de mon ministère se diacre », Alain Havet, diacre</a:t>
            </a:r>
          </a:p>
          <a:p>
            <a:pPr eaLnBrk="1" hangingPunct="1">
              <a:spcBef>
                <a:spcPct val="0"/>
              </a:spcBef>
              <a:buFont typeface="Arial" panose="020B0604020202020204" pitchFamily="34" charset="0"/>
              <a:buNone/>
            </a:pPr>
            <a:r>
              <a:rPr lang="fr-FR" altLang="fr-FR" sz="2000">
                <a:solidFill>
                  <a:srgbClr val="000000"/>
                </a:solidFill>
              </a:rPr>
              <a:t>puis échanges avec les trois intervenants.</a:t>
            </a:r>
          </a:p>
          <a:p>
            <a:pPr eaLnBrk="1" hangingPunct="1">
              <a:spcBef>
                <a:spcPts val="600"/>
              </a:spcBef>
              <a:buFont typeface="Arial" panose="020B0604020202020204" pitchFamily="34" charset="0"/>
              <a:buNone/>
            </a:pPr>
            <a:r>
              <a:rPr lang="fr-FR" altLang="fr-FR" sz="2400" i="1">
                <a:solidFill>
                  <a:schemeClr val="tx1"/>
                </a:solidFill>
              </a:rPr>
              <a:t>18h45  </a:t>
            </a:r>
            <a:r>
              <a:rPr lang="fr-FR" altLang="fr-FR" sz="2400" i="1"/>
              <a:t> Vêpres déployées </a:t>
            </a:r>
            <a:br>
              <a:rPr lang="fr-FR" altLang="fr-FR" sz="2400"/>
            </a:br>
            <a:r>
              <a:rPr lang="fr-FR" altLang="fr-FR" sz="2400"/>
              <a:t>	</a:t>
            </a:r>
            <a:r>
              <a:rPr lang="fr-FR" altLang="fr-FR" sz="2400">
                <a:solidFill>
                  <a:srgbClr val="000000"/>
                </a:solidFill>
              </a:rPr>
              <a:t>		</a:t>
            </a:r>
            <a:r>
              <a:rPr lang="fr-FR" altLang="fr-FR" sz="2200" i="1">
                <a:solidFill>
                  <a:srgbClr val="000000"/>
                </a:solidFill>
              </a:rPr>
              <a:t>19h15-21h30 Apéritif puis repas</a:t>
            </a:r>
            <a:br>
              <a:rPr lang="fr-FR" altLang="fr-FR" sz="2200" i="1">
                <a:solidFill>
                  <a:srgbClr val="000000"/>
                </a:solidFill>
              </a:rPr>
            </a:br>
            <a:r>
              <a:rPr lang="fr-FR" altLang="fr-FR" sz="2200" i="1">
                <a:solidFill>
                  <a:srgbClr val="000000"/>
                </a:solidFill>
              </a:rPr>
              <a:t>			Gâteau des 60 ans du diaconat</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ous-titre 2">
            <a:extLst>
              <a:ext uri="{FF2B5EF4-FFF2-40B4-BE49-F238E27FC236}">
                <a16:creationId xmlns:a16="http://schemas.microsoft.com/office/drawing/2014/main" id="{DC02BDC0-BE6B-ADDC-AC8D-F6673A74D998}"/>
              </a:ext>
            </a:extLst>
          </p:cNvPr>
          <p:cNvSpPr>
            <a:spLocks noGrp="1" noChangeArrowheads="1"/>
          </p:cNvSpPr>
          <p:nvPr>
            <p:ph type="subTitle" idx="1"/>
          </p:nvPr>
        </p:nvSpPr>
        <p:spPr>
          <a:xfrm>
            <a:off x="1763713" y="158750"/>
            <a:ext cx="5543550" cy="1795463"/>
          </a:xfrm>
        </p:spPr>
        <p:txBody>
          <a:bodyPr/>
          <a:lstStyle/>
          <a:p>
            <a:pPr eaLnBrk="1" hangingPunct="1">
              <a:spcBef>
                <a:spcPts val="1200"/>
              </a:spcBef>
            </a:pPr>
            <a:r>
              <a:rPr lang="fr-FR" altLang="fr-FR"/>
              <a:t>Rencontre CND-DRDD</a:t>
            </a:r>
          </a:p>
          <a:p>
            <a:pPr eaLnBrk="1" hangingPunct="1">
              <a:spcBef>
                <a:spcPts val="1200"/>
              </a:spcBef>
            </a:pPr>
            <a:r>
              <a:rPr lang="fr-FR" altLang="fr-FR">
                <a:solidFill>
                  <a:srgbClr val="C00000"/>
                </a:solidFill>
              </a:rPr>
              <a:t>17 et 18 janvier 2025</a:t>
            </a:r>
          </a:p>
          <a:p>
            <a:pPr eaLnBrk="1" hangingPunct="1">
              <a:spcBef>
                <a:spcPts val="1200"/>
              </a:spcBef>
            </a:pPr>
            <a:r>
              <a:rPr lang="fr-FR" altLang="fr-FR" sz="2800">
                <a:solidFill>
                  <a:srgbClr val="C00000"/>
                </a:solidFill>
              </a:rPr>
              <a:t>Maison des évêques « Breteuil »</a:t>
            </a:r>
            <a:br>
              <a:rPr lang="fr-FR" altLang="fr-FR" sz="2800">
                <a:solidFill>
                  <a:srgbClr val="C00000"/>
                </a:solidFill>
              </a:rPr>
            </a:br>
            <a:endParaRPr lang="fr-FR" altLang="fr-FR" sz="2800">
              <a:solidFill>
                <a:srgbClr val="C00000"/>
              </a:solidFill>
            </a:endParaRPr>
          </a:p>
        </p:txBody>
      </p:sp>
      <p:sp>
        <p:nvSpPr>
          <p:cNvPr id="30723" name="Espace réservé du pied de page 3">
            <a:extLst>
              <a:ext uri="{FF2B5EF4-FFF2-40B4-BE49-F238E27FC236}">
                <a16:creationId xmlns:a16="http://schemas.microsoft.com/office/drawing/2014/main" id="{0B1C9BFB-F467-9298-B43C-1F72A3BC6AF6}"/>
              </a:ext>
            </a:extLst>
          </p:cNvPr>
          <p:cNvSpPr>
            <a:spLocks noGrp="1" noChangeArrowheads="1"/>
          </p:cNvSpPr>
          <p:nvPr>
            <p:ph type="ftr" sz="quarter" idx="10"/>
          </p:nvPr>
        </p:nvSpPr>
        <p:spPr bwMode="auto">
          <a:xfrm>
            <a:off x="1042988" y="6459538"/>
            <a:ext cx="6985000" cy="3651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spcBef>
                <a:spcPct val="20000"/>
              </a:spcBef>
              <a:buFont typeface="Arial" panose="020B0604020202020204" pitchFamily="34" charset="0"/>
              <a:buChar char="•"/>
              <a:defRPr sz="3200" b="1">
                <a:solidFill>
                  <a:srgbClr val="C00000"/>
                </a:solidFill>
                <a:latin typeface="Garamond" panose="02020404030301010803" pitchFamily="18" charset="0"/>
              </a:defRPr>
            </a:lvl1pPr>
            <a:lvl2pPr marL="742950" indent="-285750">
              <a:spcBef>
                <a:spcPct val="20000"/>
              </a:spcBef>
              <a:buFont typeface="Arial" panose="020B0604020202020204" pitchFamily="34" charset="0"/>
              <a:buChar char="–"/>
              <a:defRPr sz="2800">
                <a:solidFill>
                  <a:schemeClr val="tx1"/>
                </a:solidFill>
                <a:latin typeface="Garamond" panose="02020404030301010803" pitchFamily="18" charset="0"/>
              </a:defRPr>
            </a:lvl2pPr>
            <a:lvl3pPr marL="1143000" indent="-228600">
              <a:spcBef>
                <a:spcPct val="20000"/>
              </a:spcBef>
              <a:buFont typeface="Arial" panose="020B0604020202020204" pitchFamily="34" charset="0"/>
              <a:buChar char="•"/>
              <a:defRPr sz="2400">
                <a:solidFill>
                  <a:schemeClr val="tx1"/>
                </a:solidFill>
                <a:latin typeface="Garamond" panose="02020404030301010803" pitchFamily="18" charset="0"/>
              </a:defRPr>
            </a:lvl3pPr>
            <a:lvl4pPr marL="1600200" indent="-228600">
              <a:spcBef>
                <a:spcPct val="20000"/>
              </a:spcBef>
              <a:buFont typeface="Arial" panose="020B0604020202020204" pitchFamily="34" charset="0"/>
              <a:buChar char="–"/>
              <a:defRPr sz="2000">
                <a:solidFill>
                  <a:schemeClr val="tx1"/>
                </a:solidFill>
                <a:latin typeface="Garamond" panose="02020404030301010803" pitchFamily="18" charset="0"/>
              </a:defRPr>
            </a:lvl4pPr>
            <a:lvl5pPr marL="2057400" indent="-228600">
              <a:spcBef>
                <a:spcPct val="20000"/>
              </a:spcBef>
              <a:buFont typeface="Arial" panose="020B0604020202020204" pitchFamily="34" charset="0"/>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9pPr>
          </a:lstStyle>
          <a:p>
            <a:pPr fontAlgn="base">
              <a:spcBef>
                <a:spcPct val="0"/>
              </a:spcBef>
              <a:spcAft>
                <a:spcPct val="0"/>
              </a:spcAft>
              <a:buFontTx/>
              <a:buNone/>
            </a:pPr>
            <a:r>
              <a:rPr lang="fr-FR" altLang="fr-FR" sz="900" b="0">
                <a:solidFill>
                  <a:schemeClr val="tx1"/>
                </a:solidFill>
              </a:rPr>
              <a:t>Comité national du diaconat - Rencontre CND-DRDD - 17 et 18 janvier 2025</a:t>
            </a:r>
          </a:p>
        </p:txBody>
      </p:sp>
      <p:pic>
        <p:nvPicPr>
          <p:cNvPr id="30724" name="Image 4">
            <a:extLst>
              <a:ext uri="{FF2B5EF4-FFF2-40B4-BE49-F238E27FC236}">
                <a16:creationId xmlns:a16="http://schemas.microsoft.com/office/drawing/2014/main" id="{2BFFCD2F-252E-CCC0-41D7-4D5B68439B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0" y="69850"/>
            <a:ext cx="1625600" cy="181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5" name="Image 5" descr="Une image contenant cercle, symbole, Graphique, Police&#10;&#10;Description générée automatiquement">
            <a:extLst>
              <a:ext uri="{FF2B5EF4-FFF2-40B4-BE49-F238E27FC236}">
                <a16:creationId xmlns:a16="http://schemas.microsoft.com/office/drawing/2014/main" id="{9185E440-A99A-27AB-A20B-1A743521100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07263" y="158750"/>
            <a:ext cx="1625600" cy="162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26" name="ZoneTexte 12">
            <a:extLst>
              <a:ext uri="{FF2B5EF4-FFF2-40B4-BE49-F238E27FC236}">
                <a16:creationId xmlns:a16="http://schemas.microsoft.com/office/drawing/2014/main" id="{4B265FD0-3D27-A8EF-718A-62E134BA70DD}"/>
              </a:ext>
            </a:extLst>
          </p:cNvPr>
          <p:cNvSpPr txBox="1">
            <a:spLocks noChangeArrowheads="1"/>
          </p:cNvSpPr>
          <p:nvPr/>
        </p:nvSpPr>
        <p:spPr bwMode="auto">
          <a:xfrm>
            <a:off x="33338" y="2046288"/>
            <a:ext cx="88773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b="1">
                <a:solidFill>
                  <a:srgbClr val="C00000"/>
                </a:solidFill>
                <a:latin typeface="Garamond" panose="02020404030301010803" pitchFamily="18" charset="0"/>
              </a:defRPr>
            </a:lvl1pPr>
            <a:lvl2pPr marL="742950" indent="-285750">
              <a:spcBef>
                <a:spcPct val="20000"/>
              </a:spcBef>
              <a:buFont typeface="Arial" panose="020B0604020202020204" pitchFamily="34" charset="0"/>
              <a:buChar char="–"/>
              <a:defRPr sz="2800">
                <a:solidFill>
                  <a:schemeClr val="tx1"/>
                </a:solidFill>
                <a:latin typeface="Garamond" panose="02020404030301010803" pitchFamily="18" charset="0"/>
              </a:defRPr>
            </a:lvl2pPr>
            <a:lvl3pPr marL="1143000" indent="-228600">
              <a:spcBef>
                <a:spcPct val="20000"/>
              </a:spcBef>
              <a:buFont typeface="Arial" panose="020B0604020202020204" pitchFamily="34" charset="0"/>
              <a:buChar char="•"/>
              <a:defRPr sz="2400">
                <a:solidFill>
                  <a:schemeClr val="tx1"/>
                </a:solidFill>
                <a:latin typeface="Garamond" panose="02020404030301010803" pitchFamily="18" charset="0"/>
              </a:defRPr>
            </a:lvl3pPr>
            <a:lvl4pPr marL="1600200" indent="-228600">
              <a:spcBef>
                <a:spcPct val="20000"/>
              </a:spcBef>
              <a:buFont typeface="Arial" panose="020B0604020202020204" pitchFamily="34" charset="0"/>
              <a:buChar char="–"/>
              <a:defRPr sz="2000">
                <a:solidFill>
                  <a:schemeClr val="tx1"/>
                </a:solidFill>
                <a:latin typeface="Garamond" panose="02020404030301010803" pitchFamily="18" charset="0"/>
              </a:defRPr>
            </a:lvl4pPr>
            <a:lvl5pPr marL="2057400" indent="-228600">
              <a:spcBef>
                <a:spcPct val="20000"/>
              </a:spcBef>
              <a:buFont typeface="Arial" panose="020B0604020202020204" pitchFamily="34" charset="0"/>
              <a:buChar char="»"/>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Garamond" panose="02020404030301010803" pitchFamily="18" charset="0"/>
              </a:defRPr>
            </a:lvl9pPr>
          </a:lstStyle>
          <a:p>
            <a:pPr eaLnBrk="1" hangingPunct="1">
              <a:spcBef>
                <a:spcPts val="600"/>
              </a:spcBef>
              <a:buFont typeface="Arial" panose="020B0604020202020204" pitchFamily="34" charset="0"/>
              <a:buNone/>
            </a:pPr>
            <a:r>
              <a:rPr lang="fr-FR" altLang="fr-FR" sz="2400">
                <a:solidFill>
                  <a:srgbClr val="000000"/>
                </a:solidFill>
              </a:rPr>
              <a:t>Samedi 18 janvier matin</a:t>
            </a:r>
          </a:p>
          <a:p>
            <a:pPr eaLnBrk="1" hangingPunct="1">
              <a:spcBef>
                <a:spcPts val="600"/>
              </a:spcBef>
              <a:buFont typeface="Arial" panose="020B0604020202020204" pitchFamily="34" charset="0"/>
              <a:buNone/>
            </a:pPr>
            <a:r>
              <a:rPr lang="fr-FR" altLang="fr-FR" sz="2400" i="1">
                <a:solidFill>
                  <a:schemeClr val="tx1"/>
                </a:solidFill>
              </a:rPr>
              <a:t>8h30</a:t>
            </a:r>
            <a:r>
              <a:rPr lang="fr-FR" altLang="fr-FR" sz="2400" i="1"/>
              <a:t>   Laudes</a:t>
            </a:r>
          </a:p>
          <a:p>
            <a:pPr eaLnBrk="1" hangingPunct="1">
              <a:spcBef>
                <a:spcPts val="600"/>
              </a:spcBef>
              <a:buFont typeface="Arial" panose="020B0604020202020204" pitchFamily="34" charset="0"/>
              <a:buNone/>
            </a:pPr>
            <a:r>
              <a:rPr lang="fr-FR" altLang="fr-FR" sz="2400">
                <a:solidFill>
                  <a:schemeClr val="tx1"/>
                </a:solidFill>
              </a:rPr>
              <a:t>9h00</a:t>
            </a:r>
            <a:r>
              <a:rPr lang="fr-FR" altLang="fr-FR" sz="2400"/>
              <a:t>   Comment les diacres de mon diocèse disposent-ils l’Église 	à l’exercice de la charité ?</a:t>
            </a:r>
          </a:p>
          <a:p>
            <a:pPr eaLnBrk="1" hangingPunct="1">
              <a:spcBef>
                <a:spcPts val="300"/>
              </a:spcBef>
              <a:buFont typeface="Arial" panose="020B0604020202020204" pitchFamily="34" charset="0"/>
              <a:buNone/>
            </a:pPr>
            <a:r>
              <a:rPr lang="fr-FR" altLang="fr-FR" sz="2400"/>
              <a:t>	</a:t>
            </a:r>
            <a:r>
              <a:rPr lang="fr-FR" altLang="fr-FR" sz="2000">
                <a:solidFill>
                  <a:schemeClr val="tx1"/>
                </a:solidFill>
              </a:rPr>
              <a:t>Ateliers selon la méthode de la « Conversation dans l’Esprit »</a:t>
            </a:r>
          </a:p>
          <a:p>
            <a:pPr eaLnBrk="1" hangingPunct="1">
              <a:spcBef>
                <a:spcPts val="600"/>
              </a:spcBef>
              <a:buFont typeface="Arial" panose="020B0604020202020204" pitchFamily="34" charset="0"/>
              <a:buNone/>
            </a:pPr>
            <a:r>
              <a:rPr lang="fr-FR" altLang="fr-FR" sz="2400" i="1">
                <a:solidFill>
                  <a:schemeClr val="tx1"/>
                </a:solidFill>
              </a:rPr>
              <a:t>12h15 </a:t>
            </a:r>
            <a:r>
              <a:rPr lang="fr-FR" altLang="fr-FR" sz="2400" i="1"/>
              <a:t> Eucharistie</a:t>
            </a:r>
            <a:r>
              <a:rPr lang="fr-FR" altLang="fr-FR" sz="2400" i="1">
                <a:solidFill>
                  <a:srgbClr val="000000"/>
                </a:solidFill>
              </a:rPr>
              <a:t>		</a:t>
            </a:r>
            <a:endParaRPr lang="fr-FR" altLang="fr-FR" sz="1200" i="1">
              <a:solidFill>
                <a:srgbClr val="000000"/>
              </a:solidFill>
            </a:endParaRPr>
          </a:p>
          <a:p>
            <a:pPr algn="ctr" eaLnBrk="1" hangingPunct="1">
              <a:spcBef>
                <a:spcPct val="0"/>
              </a:spcBef>
              <a:buFont typeface="Arial" panose="020B0604020202020204" pitchFamily="34" charset="0"/>
              <a:buNone/>
            </a:pPr>
            <a:r>
              <a:rPr lang="fr-FR" altLang="fr-FR" sz="2200" i="1">
                <a:solidFill>
                  <a:srgbClr val="000000"/>
                </a:solidFill>
              </a:rPr>
              <a:t>13h00 -14h00 Repas et café</a:t>
            </a:r>
          </a:p>
          <a:p>
            <a:pPr eaLnBrk="1" hangingPunct="1">
              <a:spcBef>
                <a:spcPct val="0"/>
              </a:spcBef>
              <a:buFont typeface="Arial" panose="020B0604020202020204" pitchFamily="34" charset="0"/>
              <a:buNone/>
            </a:pPr>
            <a:r>
              <a:rPr lang="fr-FR" altLang="fr-FR" sz="2400">
                <a:solidFill>
                  <a:schemeClr val="tx1"/>
                </a:solidFill>
              </a:rPr>
              <a:t>14h30</a:t>
            </a:r>
            <a:r>
              <a:rPr lang="fr-FR" altLang="fr-FR" sz="2400"/>
              <a:t> Retour des ateliers</a:t>
            </a:r>
          </a:p>
          <a:p>
            <a:pPr eaLnBrk="1" hangingPunct="1">
              <a:spcBef>
                <a:spcPct val="0"/>
              </a:spcBef>
              <a:buFont typeface="Arial" panose="020B0604020202020204" pitchFamily="34" charset="0"/>
              <a:buNone/>
            </a:pPr>
            <a:r>
              <a:rPr lang="fr-FR" altLang="fr-FR" sz="2400">
                <a:solidFill>
                  <a:schemeClr val="tx1"/>
                </a:solidFill>
              </a:rPr>
              <a:t>15h30</a:t>
            </a:r>
            <a:r>
              <a:rPr lang="fr-FR" altLang="fr-FR" sz="2400"/>
              <a:t> Informations du CND</a:t>
            </a:r>
          </a:p>
          <a:p>
            <a:pPr eaLnBrk="1" hangingPunct="1">
              <a:spcBef>
                <a:spcPct val="0"/>
              </a:spcBef>
              <a:buFont typeface="Arial" panose="020B0604020202020204" pitchFamily="34" charset="0"/>
              <a:buNone/>
            </a:pPr>
            <a:r>
              <a:rPr lang="fr-FR" altLang="fr-FR" sz="2400">
                <a:solidFill>
                  <a:schemeClr val="tx1"/>
                </a:solidFill>
              </a:rPr>
              <a:t>15h50</a:t>
            </a:r>
            <a:r>
              <a:rPr lang="fr-FR" altLang="fr-FR" sz="2400"/>
              <a:t> Envoi, </a:t>
            </a:r>
            <a:r>
              <a:rPr lang="fr-FR" altLang="fr-FR" sz="2200">
                <a:solidFill>
                  <a:schemeClr val="tx1"/>
                </a:solidFill>
              </a:rPr>
              <a:t>Mgr Lacombe, évêque accompagnateur du CND</a:t>
            </a:r>
          </a:p>
          <a:p>
            <a:pPr algn="ctr" eaLnBrk="1" hangingPunct="1">
              <a:spcBef>
                <a:spcPct val="0"/>
              </a:spcBef>
              <a:buFont typeface="Arial" panose="020B0604020202020204" pitchFamily="34" charset="0"/>
              <a:buNone/>
            </a:pPr>
            <a:r>
              <a:rPr lang="fr-FR" altLang="fr-FR" sz="2200" i="1">
                <a:solidFill>
                  <a:srgbClr val="000000"/>
                </a:solidFill>
              </a:rPr>
              <a:t>16h00 Fin de la rencontre</a:t>
            </a:r>
          </a:p>
        </p:txBody>
      </p:sp>
    </p:spTree>
  </p:cSld>
  <p:clrMapOvr>
    <a:masterClrMapping/>
  </p:clrMapOvr>
</p:sld>
</file>

<file path=ppt/theme/theme1.xml><?xml version="1.0" encoding="utf-8"?>
<a:theme xmlns:a="http://schemas.openxmlformats.org/drawingml/2006/main" name="PPT FF Dioc94-FetS - SSF Crétei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1535</Words>
  <Application>Microsoft Office PowerPoint</Application>
  <PresentationFormat>Affichage à l'écran (4:3)</PresentationFormat>
  <Paragraphs>175</Paragraphs>
  <Slides>23</Slides>
  <Notes>18</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23</vt:i4>
      </vt:variant>
    </vt:vector>
  </HeadingPairs>
  <TitlesOfParts>
    <vt:vector size="27" baseType="lpstr">
      <vt:lpstr>Arial</vt:lpstr>
      <vt:lpstr>Calibri</vt:lpstr>
      <vt:lpstr>Garamond</vt:lpstr>
      <vt:lpstr>PPT FF Dioc94-FetS - SSF Créteil</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Hewlett-Packard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FFAYOL</dc:creator>
  <cp:lastModifiedBy>François FAYOL</cp:lastModifiedBy>
  <cp:revision>470</cp:revision>
  <cp:lastPrinted>2022-01-30T08:39:45Z</cp:lastPrinted>
  <dcterms:created xsi:type="dcterms:W3CDTF">2017-01-24T07:39:41Z</dcterms:created>
  <dcterms:modified xsi:type="dcterms:W3CDTF">2025-01-18T13:12:50Z</dcterms:modified>
</cp:coreProperties>
</file>