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5" r:id="rId2"/>
    <p:sldId id="317" r:id="rId3"/>
    <p:sldId id="318" r:id="rId4"/>
    <p:sldId id="319" r:id="rId5"/>
    <p:sldId id="320" r:id="rId6"/>
    <p:sldId id="321" r:id="rId7"/>
    <p:sldId id="323" r:id="rId8"/>
    <p:sldId id="324" r:id="rId9"/>
    <p:sldId id="325" r:id="rId10"/>
    <p:sldId id="327" r:id="rId11"/>
  </p:sldIdLst>
  <p:sldSz cx="9144000" cy="6858000" type="screen4x3"/>
  <p:notesSz cx="6889750" cy="100187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703A2-9406-4538-947B-69F4EE08D1C4}" v="93" dt="2025-01-16T17:46:08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85" autoAdjust="0"/>
  </p:normalViewPr>
  <p:slideViewPr>
    <p:cSldViewPr>
      <p:cViewPr varScale="1">
        <p:scale>
          <a:sx n="82" d="100"/>
          <a:sy n="82" d="100"/>
        </p:scale>
        <p:origin x="6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 FAYOL" userId="630a96073cdb7489" providerId="LiveId" clId="{CC5703A2-9406-4538-947B-69F4EE08D1C4}"/>
    <pc:docChg chg="custSel addSld delSld modSld">
      <pc:chgData name="François FAYOL" userId="630a96073cdb7489" providerId="LiveId" clId="{CC5703A2-9406-4538-947B-69F4EE08D1C4}" dt="2025-01-16T17:46:38.251" v="3599" actId="20577"/>
      <pc:docMkLst>
        <pc:docMk/>
      </pc:docMkLst>
      <pc:sldChg chg="del">
        <pc:chgData name="François FAYOL" userId="630a96073cdb7489" providerId="LiveId" clId="{CC5703A2-9406-4538-947B-69F4EE08D1C4}" dt="2025-01-16T08:12:07.287" v="1" actId="47"/>
        <pc:sldMkLst>
          <pc:docMk/>
          <pc:sldMk cId="0" sldId="256"/>
        </pc:sldMkLst>
      </pc:sldChg>
      <pc:sldChg chg="addSp delSp modSp del mod">
        <pc:chgData name="François FAYOL" userId="630a96073cdb7489" providerId="LiveId" clId="{CC5703A2-9406-4538-947B-69F4EE08D1C4}" dt="2025-01-16T08:15:50.746" v="15" actId="2696"/>
        <pc:sldMkLst>
          <pc:docMk/>
          <pc:sldMk cId="0" sldId="276"/>
        </pc:sldMkLst>
        <pc:spChg chg="add del mod">
          <ac:chgData name="François FAYOL" userId="630a96073cdb7489" providerId="LiveId" clId="{CC5703A2-9406-4538-947B-69F4EE08D1C4}" dt="2025-01-16T08:14:15.696" v="14" actId="21"/>
          <ac:spMkLst>
            <pc:docMk/>
            <pc:sldMk cId="0" sldId="276"/>
            <ac:spMk id="3" creationId="{9E66E70E-55CA-7BBE-FE04-6371854ADFDE}"/>
          </ac:spMkLst>
        </pc:spChg>
        <pc:spChg chg="del mod">
          <ac:chgData name="François FAYOL" userId="630a96073cdb7489" providerId="LiveId" clId="{CC5703A2-9406-4538-947B-69F4EE08D1C4}" dt="2025-01-16T08:13:45.292" v="7" actId="21"/>
          <ac:spMkLst>
            <pc:docMk/>
            <pc:sldMk cId="0" sldId="276"/>
            <ac:spMk id="18434" creationId="{5C2C05A2-0D89-1B81-9EB6-0659C40E2C2A}"/>
          </ac:spMkLst>
        </pc:spChg>
        <pc:spChg chg="del">
          <ac:chgData name="François FAYOL" userId="630a96073cdb7489" providerId="LiveId" clId="{CC5703A2-9406-4538-947B-69F4EE08D1C4}" dt="2025-01-16T08:13:08.151" v="2" actId="478"/>
          <ac:spMkLst>
            <pc:docMk/>
            <pc:sldMk cId="0" sldId="276"/>
            <ac:spMk id="18438" creationId="{6AB7CC0C-4DE0-96EF-4E44-CFD2793D5674}"/>
          </ac:spMkLst>
        </pc:spChg>
        <pc:picChg chg="add mod">
          <ac:chgData name="François FAYOL" userId="630a96073cdb7489" providerId="LiveId" clId="{CC5703A2-9406-4538-947B-69F4EE08D1C4}" dt="2025-01-16T08:14:09.632" v="13" actId="14100"/>
          <ac:picMkLst>
            <pc:docMk/>
            <pc:sldMk cId="0" sldId="276"/>
            <ac:picMk id="2" creationId="{A45098D1-20CC-5E51-5A20-5D5175C11256}"/>
          </ac:picMkLst>
        </pc:picChg>
        <pc:picChg chg="del">
          <ac:chgData name="François FAYOL" userId="630a96073cdb7489" providerId="LiveId" clId="{CC5703A2-9406-4538-947B-69F4EE08D1C4}" dt="2025-01-16T08:13:28.281" v="4" actId="478"/>
          <ac:picMkLst>
            <pc:docMk/>
            <pc:sldMk cId="0" sldId="276"/>
            <ac:picMk id="18436" creationId="{16D52FC8-14F8-D07B-DA67-DBD03871826B}"/>
          </ac:picMkLst>
        </pc:picChg>
        <pc:picChg chg="del">
          <ac:chgData name="François FAYOL" userId="630a96073cdb7489" providerId="LiveId" clId="{CC5703A2-9406-4538-947B-69F4EE08D1C4}" dt="2025-01-16T08:13:48.854" v="8" actId="21"/>
          <ac:picMkLst>
            <pc:docMk/>
            <pc:sldMk cId="0" sldId="276"/>
            <ac:picMk id="18437" creationId="{666C13F0-63C1-0C4A-EDC1-B7EDE2D30514}"/>
          </ac:picMkLst>
        </pc:picChg>
      </pc:sldChg>
      <pc:sldChg chg="del">
        <pc:chgData name="François FAYOL" userId="630a96073cdb7489" providerId="LiveId" clId="{CC5703A2-9406-4538-947B-69F4EE08D1C4}" dt="2025-01-16T08:12:05.900" v="0" actId="47"/>
        <pc:sldMkLst>
          <pc:docMk/>
          <pc:sldMk cId="0" sldId="278"/>
        </pc:sldMkLst>
      </pc:sldChg>
      <pc:sldChg chg="del">
        <pc:chgData name="François FAYOL" userId="630a96073cdb7489" providerId="LiveId" clId="{CC5703A2-9406-4538-947B-69F4EE08D1C4}" dt="2025-01-16T08:27:34.204" v="356" actId="47"/>
        <pc:sldMkLst>
          <pc:docMk/>
          <pc:sldMk cId="0" sldId="285"/>
        </pc:sldMkLst>
      </pc:sldChg>
      <pc:sldChg chg="del">
        <pc:chgData name="François FAYOL" userId="630a96073cdb7489" providerId="LiveId" clId="{CC5703A2-9406-4538-947B-69F4EE08D1C4}" dt="2025-01-16T08:27:35.087" v="357" actId="47"/>
        <pc:sldMkLst>
          <pc:docMk/>
          <pc:sldMk cId="0" sldId="287"/>
        </pc:sldMkLst>
      </pc:sldChg>
      <pc:sldChg chg="del">
        <pc:chgData name="François FAYOL" userId="630a96073cdb7489" providerId="LiveId" clId="{CC5703A2-9406-4538-947B-69F4EE08D1C4}" dt="2025-01-16T08:27:33.284" v="354" actId="47"/>
        <pc:sldMkLst>
          <pc:docMk/>
          <pc:sldMk cId="0" sldId="293"/>
        </pc:sldMkLst>
      </pc:sldChg>
      <pc:sldChg chg="del">
        <pc:chgData name="François FAYOL" userId="630a96073cdb7489" providerId="LiveId" clId="{CC5703A2-9406-4538-947B-69F4EE08D1C4}" dt="2025-01-16T08:27:33.759" v="355" actId="47"/>
        <pc:sldMkLst>
          <pc:docMk/>
          <pc:sldMk cId="0" sldId="294"/>
        </pc:sldMkLst>
      </pc:sldChg>
      <pc:sldChg chg="del">
        <pc:chgData name="François FAYOL" userId="630a96073cdb7489" providerId="LiveId" clId="{CC5703A2-9406-4538-947B-69F4EE08D1C4}" dt="2025-01-16T08:27:32.623" v="353" actId="47"/>
        <pc:sldMkLst>
          <pc:docMk/>
          <pc:sldMk cId="0" sldId="296"/>
        </pc:sldMkLst>
      </pc:sldChg>
      <pc:sldChg chg="del">
        <pc:chgData name="François FAYOL" userId="630a96073cdb7489" providerId="LiveId" clId="{CC5703A2-9406-4538-947B-69F4EE08D1C4}" dt="2025-01-16T08:27:36.867" v="360" actId="47"/>
        <pc:sldMkLst>
          <pc:docMk/>
          <pc:sldMk cId="0" sldId="299"/>
        </pc:sldMkLst>
      </pc:sldChg>
      <pc:sldChg chg="del">
        <pc:chgData name="François FAYOL" userId="630a96073cdb7489" providerId="LiveId" clId="{CC5703A2-9406-4538-947B-69F4EE08D1C4}" dt="2025-01-16T08:27:39.383" v="367" actId="47"/>
        <pc:sldMkLst>
          <pc:docMk/>
          <pc:sldMk cId="0" sldId="300"/>
        </pc:sldMkLst>
      </pc:sldChg>
      <pc:sldChg chg="del">
        <pc:chgData name="François FAYOL" userId="630a96073cdb7489" providerId="LiveId" clId="{CC5703A2-9406-4538-947B-69F4EE08D1C4}" dt="2025-01-16T08:27:47.953" v="368" actId="47"/>
        <pc:sldMkLst>
          <pc:docMk/>
          <pc:sldMk cId="0" sldId="301"/>
        </pc:sldMkLst>
      </pc:sldChg>
      <pc:sldChg chg="del">
        <pc:chgData name="François FAYOL" userId="630a96073cdb7489" providerId="LiveId" clId="{CC5703A2-9406-4538-947B-69F4EE08D1C4}" dt="2025-01-16T08:27:35.240" v="358" actId="47"/>
        <pc:sldMkLst>
          <pc:docMk/>
          <pc:sldMk cId="0" sldId="304"/>
        </pc:sldMkLst>
      </pc:sldChg>
      <pc:sldChg chg="del">
        <pc:chgData name="François FAYOL" userId="630a96073cdb7489" providerId="LiveId" clId="{CC5703A2-9406-4538-947B-69F4EE08D1C4}" dt="2025-01-16T08:27:39.013" v="366" actId="47"/>
        <pc:sldMkLst>
          <pc:docMk/>
          <pc:sldMk cId="0" sldId="307"/>
        </pc:sldMkLst>
      </pc:sldChg>
      <pc:sldChg chg="del">
        <pc:chgData name="François FAYOL" userId="630a96073cdb7489" providerId="LiveId" clId="{CC5703A2-9406-4538-947B-69F4EE08D1C4}" dt="2025-01-16T08:27:35.866" v="359" actId="47"/>
        <pc:sldMkLst>
          <pc:docMk/>
          <pc:sldMk cId="0" sldId="309"/>
        </pc:sldMkLst>
      </pc:sldChg>
      <pc:sldChg chg="del">
        <pc:chgData name="François FAYOL" userId="630a96073cdb7489" providerId="LiveId" clId="{CC5703A2-9406-4538-947B-69F4EE08D1C4}" dt="2025-01-16T08:27:37.583" v="361" actId="47"/>
        <pc:sldMkLst>
          <pc:docMk/>
          <pc:sldMk cId="0" sldId="310"/>
        </pc:sldMkLst>
      </pc:sldChg>
      <pc:sldChg chg="del">
        <pc:chgData name="François FAYOL" userId="630a96073cdb7489" providerId="LiveId" clId="{CC5703A2-9406-4538-947B-69F4EE08D1C4}" dt="2025-01-16T08:27:37.752" v="362" actId="47"/>
        <pc:sldMkLst>
          <pc:docMk/>
          <pc:sldMk cId="0" sldId="311"/>
        </pc:sldMkLst>
      </pc:sldChg>
      <pc:sldChg chg="del">
        <pc:chgData name="François FAYOL" userId="630a96073cdb7489" providerId="LiveId" clId="{CC5703A2-9406-4538-947B-69F4EE08D1C4}" dt="2025-01-16T08:27:37.919" v="363" actId="47"/>
        <pc:sldMkLst>
          <pc:docMk/>
          <pc:sldMk cId="0" sldId="312"/>
        </pc:sldMkLst>
      </pc:sldChg>
      <pc:sldChg chg="del">
        <pc:chgData name="François FAYOL" userId="630a96073cdb7489" providerId="LiveId" clId="{CC5703A2-9406-4538-947B-69F4EE08D1C4}" dt="2025-01-16T08:27:38.339" v="364" actId="47"/>
        <pc:sldMkLst>
          <pc:docMk/>
          <pc:sldMk cId="0" sldId="313"/>
        </pc:sldMkLst>
      </pc:sldChg>
      <pc:sldChg chg="del">
        <pc:chgData name="François FAYOL" userId="630a96073cdb7489" providerId="LiveId" clId="{CC5703A2-9406-4538-947B-69F4EE08D1C4}" dt="2025-01-16T08:27:38.494" v="365" actId="47"/>
        <pc:sldMkLst>
          <pc:docMk/>
          <pc:sldMk cId="0" sldId="314"/>
        </pc:sldMkLst>
      </pc:sldChg>
      <pc:sldChg chg="addSp delSp modSp mod">
        <pc:chgData name="François FAYOL" userId="630a96073cdb7489" providerId="LiveId" clId="{CC5703A2-9406-4538-947B-69F4EE08D1C4}" dt="2025-01-16T17:24:21.492" v="3401" actId="14100"/>
        <pc:sldMkLst>
          <pc:docMk/>
          <pc:sldMk cId="0" sldId="315"/>
        </pc:sldMkLst>
        <pc:spChg chg="mod">
          <ac:chgData name="François FAYOL" userId="630a96073cdb7489" providerId="LiveId" clId="{CC5703A2-9406-4538-947B-69F4EE08D1C4}" dt="2025-01-16T17:24:21.492" v="3401" actId="14100"/>
          <ac:spMkLst>
            <pc:docMk/>
            <pc:sldMk cId="0" sldId="315"/>
            <ac:spMk id="20486" creationId="{512B8432-75DB-1C21-6AF8-13A6597CC3FF}"/>
          </ac:spMkLst>
        </pc:spChg>
        <pc:picChg chg="add del mod">
          <ac:chgData name="François FAYOL" userId="630a96073cdb7489" providerId="LiveId" clId="{CC5703A2-9406-4538-947B-69F4EE08D1C4}" dt="2025-01-16T08:19:26.523" v="165" actId="478"/>
          <ac:picMkLst>
            <pc:docMk/>
            <pc:sldMk cId="0" sldId="315"/>
            <ac:picMk id="3" creationId="{6E012A63-0631-6C96-4698-C06DFEACB751}"/>
          </ac:picMkLst>
        </pc:picChg>
        <pc:picChg chg="add mod">
          <ac:chgData name="François FAYOL" userId="630a96073cdb7489" providerId="LiveId" clId="{CC5703A2-9406-4538-947B-69F4EE08D1C4}" dt="2025-01-16T17:24:04.032" v="3398" actId="1076"/>
          <ac:picMkLst>
            <pc:docMk/>
            <pc:sldMk cId="0" sldId="315"/>
            <ac:picMk id="5" creationId="{446B808A-E1EB-5771-EFDC-227DFCC2058A}"/>
          </ac:picMkLst>
        </pc:picChg>
      </pc:sldChg>
      <pc:sldChg chg="delSp modSp del mod">
        <pc:chgData name="François FAYOL" userId="630a96073cdb7489" providerId="LiveId" clId="{CC5703A2-9406-4538-947B-69F4EE08D1C4}" dt="2025-01-16T08:26:51.843" v="349" actId="47"/>
        <pc:sldMkLst>
          <pc:docMk/>
          <pc:sldMk cId="0" sldId="316"/>
        </pc:sldMkLst>
        <pc:spChg chg="del mod">
          <ac:chgData name="François FAYOL" userId="630a96073cdb7489" providerId="LiveId" clId="{CC5703A2-9406-4538-947B-69F4EE08D1C4}" dt="2025-01-16T08:24:17.691" v="242"/>
          <ac:spMkLst>
            <pc:docMk/>
            <pc:sldMk cId="0" sldId="316"/>
            <ac:spMk id="22534" creationId="{CFDB7EA6-4979-655E-4E84-D881D03AC686}"/>
          </ac:spMkLst>
        </pc:spChg>
      </pc:sldChg>
      <pc:sldChg chg="modSp mod">
        <pc:chgData name="François FAYOL" userId="630a96073cdb7489" providerId="LiveId" clId="{CC5703A2-9406-4538-947B-69F4EE08D1C4}" dt="2025-01-16T17:46:08.907" v="3597" actId="1076"/>
        <pc:sldMkLst>
          <pc:docMk/>
          <pc:sldMk cId="0" sldId="317"/>
        </pc:sldMkLst>
        <pc:spChg chg="mod">
          <ac:chgData name="François FAYOL" userId="630a96073cdb7489" providerId="LiveId" clId="{CC5703A2-9406-4538-947B-69F4EE08D1C4}" dt="2025-01-16T08:27:15.413" v="351" actId="948"/>
          <ac:spMkLst>
            <pc:docMk/>
            <pc:sldMk cId="0" sldId="317"/>
            <ac:spMk id="24578" creationId="{D6AAC4C3-B9BD-4185-61A8-BB0F408D6FA0}"/>
          </ac:spMkLst>
        </pc:spChg>
        <pc:spChg chg="mod">
          <ac:chgData name="François FAYOL" userId="630a96073cdb7489" providerId="LiveId" clId="{CC5703A2-9406-4538-947B-69F4EE08D1C4}" dt="2025-01-16T17:46:08.907" v="3597" actId="1076"/>
          <ac:spMkLst>
            <pc:docMk/>
            <pc:sldMk cId="0" sldId="317"/>
            <ac:spMk id="24582" creationId="{3CEE2D69-36E6-C511-2C40-FDD4E93564E0}"/>
          </ac:spMkLst>
        </pc:spChg>
      </pc:sldChg>
      <pc:sldChg chg="addSp delSp modSp add mod">
        <pc:chgData name="François FAYOL" userId="630a96073cdb7489" providerId="LiveId" clId="{CC5703A2-9406-4538-947B-69F4EE08D1C4}" dt="2025-01-16T17:23:38.052" v="3397" actId="114"/>
        <pc:sldMkLst>
          <pc:docMk/>
          <pc:sldMk cId="3784949287" sldId="318"/>
        </pc:sldMkLst>
        <pc:spChg chg="add mod">
          <ac:chgData name="François FAYOL" userId="630a96073cdb7489" providerId="LiveId" clId="{CC5703A2-9406-4538-947B-69F4EE08D1C4}" dt="2025-01-16T17:04:10.438" v="3262" actId="20577"/>
          <ac:spMkLst>
            <pc:docMk/>
            <pc:sldMk cId="3784949287" sldId="318"/>
            <ac:spMk id="2" creationId="{EF403BE2-2DF9-8C2D-D695-7E64FDA436A2}"/>
          </ac:spMkLst>
        </pc:spChg>
        <pc:spChg chg="mod">
          <ac:chgData name="François FAYOL" userId="630a96073cdb7489" providerId="LiveId" clId="{CC5703A2-9406-4538-947B-69F4EE08D1C4}" dt="2025-01-16T17:23:38.052" v="3397" actId="114"/>
          <ac:spMkLst>
            <pc:docMk/>
            <pc:sldMk cId="3784949287" sldId="318"/>
            <ac:spMk id="24582" creationId="{75A1C448-0193-DED5-7176-A05CD4805CCD}"/>
          </ac:spMkLst>
        </pc:spChg>
        <pc:picChg chg="add del mod">
          <ac:chgData name="François FAYOL" userId="630a96073cdb7489" providerId="LiveId" clId="{CC5703A2-9406-4538-947B-69F4EE08D1C4}" dt="2025-01-16T14:08:29.894" v="628" actId="21"/>
          <ac:picMkLst>
            <pc:docMk/>
            <pc:sldMk cId="3784949287" sldId="318"/>
            <ac:picMk id="3" creationId="{4F3F86DC-E7F9-98F7-9A6F-84D85B9D8DBC}"/>
          </ac:picMkLst>
        </pc:picChg>
        <pc:picChg chg="add mod">
          <ac:chgData name="François FAYOL" userId="630a96073cdb7489" providerId="LiveId" clId="{CC5703A2-9406-4538-947B-69F4EE08D1C4}" dt="2025-01-16T17:02:02.239" v="3242" actId="1076"/>
          <ac:picMkLst>
            <pc:docMk/>
            <pc:sldMk cId="3784949287" sldId="318"/>
            <ac:picMk id="4" creationId="{0F3832C0-139B-4F3E-A9AF-1889ACE99AFB}"/>
          </ac:picMkLst>
        </pc:picChg>
        <pc:picChg chg="add del">
          <ac:chgData name="François FAYOL" userId="630a96073cdb7489" providerId="LiveId" clId="{CC5703A2-9406-4538-947B-69F4EE08D1C4}" dt="2025-01-16T14:11:55.979" v="667" actId="478"/>
          <ac:picMkLst>
            <pc:docMk/>
            <pc:sldMk cId="3784949287" sldId="318"/>
            <ac:picMk id="5" creationId="{FD2BA2A5-A71C-3421-9565-D8BFDB3EF31F}"/>
          </ac:picMkLst>
        </pc:picChg>
        <pc:picChg chg="add del mod">
          <ac:chgData name="François FAYOL" userId="630a96073cdb7489" providerId="LiveId" clId="{CC5703A2-9406-4538-947B-69F4EE08D1C4}" dt="2025-01-16T14:12:53.239" v="671" actId="478"/>
          <ac:picMkLst>
            <pc:docMk/>
            <pc:sldMk cId="3784949287" sldId="318"/>
            <ac:picMk id="6" creationId="{88D65917-E2BF-E72B-206D-83DD58F98092}"/>
          </ac:picMkLst>
        </pc:picChg>
      </pc:sldChg>
      <pc:sldChg chg="addSp delSp modSp add mod">
        <pc:chgData name="François FAYOL" userId="630a96073cdb7489" providerId="LiveId" clId="{CC5703A2-9406-4538-947B-69F4EE08D1C4}" dt="2025-01-16T17:23:00.608" v="3396" actId="1076"/>
        <pc:sldMkLst>
          <pc:docMk/>
          <pc:sldMk cId="429313940" sldId="319"/>
        </pc:sldMkLst>
        <pc:spChg chg="mod">
          <ac:chgData name="François FAYOL" userId="630a96073cdb7489" providerId="LiveId" clId="{CC5703A2-9406-4538-947B-69F4EE08D1C4}" dt="2025-01-16T17:23:00.608" v="3396" actId="1076"/>
          <ac:spMkLst>
            <pc:docMk/>
            <pc:sldMk cId="429313940" sldId="319"/>
            <ac:spMk id="24582" creationId="{7EE677C0-FA6E-F2D4-F7D0-3C1A39523CE0}"/>
          </ac:spMkLst>
        </pc:spChg>
        <pc:picChg chg="add mod">
          <ac:chgData name="François FAYOL" userId="630a96073cdb7489" providerId="LiveId" clId="{CC5703A2-9406-4538-947B-69F4EE08D1C4}" dt="2025-01-16T17:22:57.188" v="3395" actId="14100"/>
          <ac:picMkLst>
            <pc:docMk/>
            <pc:sldMk cId="429313940" sldId="319"/>
            <ac:picMk id="3" creationId="{7AE83696-C754-9FE6-1A0C-3999A1C39F16}"/>
          </ac:picMkLst>
        </pc:picChg>
        <pc:picChg chg="del">
          <ac:chgData name="François FAYOL" userId="630a96073cdb7489" providerId="LiveId" clId="{CC5703A2-9406-4538-947B-69F4EE08D1C4}" dt="2025-01-16T14:13:18.940" v="673" actId="478"/>
          <ac:picMkLst>
            <pc:docMk/>
            <pc:sldMk cId="429313940" sldId="319"/>
            <ac:picMk id="4" creationId="{203D5068-4202-BBC3-0AE9-B73487D4BF41}"/>
          </ac:picMkLst>
        </pc:picChg>
      </pc:sldChg>
      <pc:sldChg chg="addSp delSp modSp add mod">
        <pc:chgData name="François FAYOL" userId="630a96073cdb7489" providerId="LiveId" clId="{CC5703A2-9406-4538-947B-69F4EE08D1C4}" dt="2025-01-16T17:26:48.701" v="3445" actId="207"/>
        <pc:sldMkLst>
          <pc:docMk/>
          <pc:sldMk cId="2958683850" sldId="320"/>
        </pc:sldMkLst>
        <pc:spChg chg="mod">
          <ac:chgData name="François FAYOL" userId="630a96073cdb7489" providerId="LiveId" clId="{CC5703A2-9406-4538-947B-69F4EE08D1C4}" dt="2025-01-16T17:26:48.701" v="3445" actId="207"/>
          <ac:spMkLst>
            <pc:docMk/>
            <pc:sldMk cId="2958683850" sldId="320"/>
            <ac:spMk id="24582" creationId="{4C72B6AA-0FE6-A920-0B0F-F58623DA36B1}"/>
          </ac:spMkLst>
        </pc:spChg>
        <pc:picChg chg="del">
          <ac:chgData name="François FAYOL" userId="630a96073cdb7489" providerId="LiveId" clId="{CC5703A2-9406-4538-947B-69F4EE08D1C4}" dt="2025-01-16T14:39:04.583" v="915" actId="478"/>
          <ac:picMkLst>
            <pc:docMk/>
            <pc:sldMk cId="2958683850" sldId="320"/>
            <ac:picMk id="3" creationId="{96AF5CA9-9FC7-1A15-7E8F-168863A6797B}"/>
          </ac:picMkLst>
        </pc:picChg>
        <pc:picChg chg="add mod">
          <ac:chgData name="François FAYOL" userId="630a96073cdb7489" providerId="LiveId" clId="{CC5703A2-9406-4538-947B-69F4EE08D1C4}" dt="2025-01-16T17:22:32.035" v="3393" actId="14100"/>
          <ac:picMkLst>
            <pc:docMk/>
            <pc:sldMk cId="2958683850" sldId="320"/>
            <ac:picMk id="4" creationId="{A4105EEF-1E06-589F-2390-76D0AB9506E9}"/>
          </ac:picMkLst>
        </pc:picChg>
      </pc:sldChg>
      <pc:sldChg chg="addSp delSp modSp add mod">
        <pc:chgData name="François FAYOL" userId="630a96073cdb7489" providerId="LiveId" clId="{CC5703A2-9406-4538-947B-69F4EE08D1C4}" dt="2025-01-16T15:15:12.594" v="1820" actId="1076"/>
        <pc:sldMkLst>
          <pc:docMk/>
          <pc:sldMk cId="3708400268" sldId="321"/>
        </pc:sldMkLst>
        <pc:spChg chg="mod">
          <ac:chgData name="François FAYOL" userId="630a96073cdb7489" providerId="LiveId" clId="{CC5703A2-9406-4538-947B-69F4EE08D1C4}" dt="2025-01-16T15:15:12.594" v="1820" actId="1076"/>
          <ac:spMkLst>
            <pc:docMk/>
            <pc:sldMk cId="3708400268" sldId="321"/>
            <ac:spMk id="24582" creationId="{B73C50D1-8081-6F78-6141-3D139228B3FB}"/>
          </ac:spMkLst>
        </pc:spChg>
        <pc:picChg chg="add del">
          <ac:chgData name="François FAYOL" userId="630a96073cdb7489" providerId="LiveId" clId="{CC5703A2-9406-4538-947B-69F4EE08D1C4}" dt="2025-01-16T14:54:04.645" v="1490" actId="21"/>
          <ac:picMkLst>
            <pc:docMk/>
            <pc:sldMk cId="3708400268" sldId="321"/>
            <ac:picMk id="2" creationId="{D02AED4B-F12B-682B-EC8D-B3C57B506231}"/>
          </ac:picMkLst>
        </pc:picChg>
        <pc:picChg chg="add del mod">
          <ac:chgData name="François FAYOL" userId="630a96073cdb7489" providerId="LiveId" clId="{CC5703A2-9406-4538-947B-69F4EE08D1C4}" dt="2025-01-16T14:51:50.045" v="1477" actId="478"/>
          <ac:picMkLst>
            <pc:docMk/>
            <pc:sldMk cId="3708400268" sldId="321"/>
            <ac:picMk id="3" creationId="{EF9F4C44-7DE5-1699-6DBB-AD74EDF6CBDD}"/>
          </ac:picMkLst>
        </pc:picChg>
        <pc:picChg chg="del">
          <ac:chgData name="François FAYOL" userId="630a96073cdb7489" providerId="LiveId" clId="{CC5703A2-9406-4538-947B-69F4EE08D1C4}" dt="2025-01-16T14:51:02.397" v="1473" actId="478"/>
          <ac:picMkLst>
            <pc:docMk/>
            <pc:sldMk cId="3708400268" sldId="321"/>
            <ac:picMk id="4" creationId="{D0D11148-2FFE-BAC8-1796-C8758B31DBB7}"/>
          </ac:picMkLst>
        </pc:picChg>
        <pc:picChg chg="add mod">
          <ac:chgData name="François FAYOL" userId="630a96073cdb7489" providerId="LiveId" clId="{CC5703A2-9406-4538-947B-69F4EE08D1C4}" dt="2025-01-16T15:15:04.741" v="1818" actId="14100"/>
          <ac:picMkLst>
            <pc:docMk/>
            <pc:sldMk cId="3708400268" sldId="321"/>
            <ac:picMk id="5" creationId="{40F7CB4A-778A-317B-E315-4F2655434E34}"/>
          </ac:picMkLst>
        </pc:picChg>
        <pc:picChg chg="add">
          <ac:chgData name="François FAYOL" userId="630a96073cdb7489" providerId="LiveId" clId="{CC5703A2-9406-4538-947B-69F4EE08D1C4}" dt="2025-01-16T15:06:30.012" v="1687"/>
          <ac:picMkLst>
            <pc:docMk/>
            <pc:sldMk cId="3708400268" sldId="321"/>
            <ac:picMk id="6" creationId="{C05A3326-8A62-D10F-53CA-B06959382A2B}"/>
          </ac:picMkLst>
        </pc:picChg>
      </pc:sldChg>
      <pc:sldChg chg="addSp delSp modSp add del mod">
        <pc:chgData name="François FAYOL" userId="630a96073cdb7489" providerId="LiveId" clId="{CC5703A2-9406-4538-947B-69F4EE08D1C4}" dt="2025-01-16T15:15:33.513" v="1821" actId="47"/>
        <pc:sldMkLst>
          <pc:docMk/>
          <pc:sldMk cId="3203797944" sldId="322"/>
        </pc:sldMkLst>
        <pc:spChg chg="del mod">
          <ac:chgData name="François FAYOL" userId="630a96073cdb7489" providerId="LiveId" clId="{CC5703A2-9406-4538-947B-69F4EE08D1C4}" dt="2025-01-16T15:07:03.854" v="1691"/>
          <ac:spMkLst>
            <pc:docMk/>
            <pc:sldMk cId="3203797944" sldId="322"/>
            <ac:spMk id="24582" creationId="{6101AADE-55AA-6C32-9B5B-3F2D107ACA81}"/>
          </ac:spMkLst>
        </pc:spChg>
        <pc:picChg chg="add del mod">
          <ac:chgData name="François FAYOL" userId="630a96073cdb7489" providerId="LiveId" clId="{CC5703A2-9406-4538-947B-69F4EE08D1C4}" dt="2025-01-16T15:14:14.189" v="1812" actId="21"/>
          <ac:picMkLst>
            <pc:docMk/>
            <pc:sldMk cId="3203797944" sldId="322"/>
            <ac:picMk id="3" creationId="{7D5BC2DF-54FF-C9FB-B962-6C5F7106F132}"/>
          </ac:picMkLst>
        </pc:picChg>
        <pc:picChg chg="del">
          <ac:chgData name="François FAYOL" userId="630a96073cdb7489" providerId="LiveId" clId="{CC5703A2-9406-4538-947B-69F4EE08D1C4}" dt="2025-01-16T15:09:04.934" v="1800" actId="478"/>
          <ac:picMkLst>
            <pc:docMk/>
            <pc:sldMk cId="3203797944" sldId="322"/>
            <ac:picMk id="5" creationId="{225AB39C-CE36-83D8-434F-34157FADF0D0}"/>
          </ac:picMkLst>
        </pc:picChg>
      </pc:sldChg>
      <pc:sldChg chg="addSp delSp modSp add mod">
        <pc:chgData name="François FAYOL" userId="630a96073cdb7489" providerId="LiveId" clId="{CC5703A2-9406-4538-947B-69F4EE08D1C4}" dt="2025-01-16T17:46:38.251" v="3599" actId="20577"/>
        <pc:sldMkLst>
          <pc:docMk/>
          <pc:sldMk cId="1561353577" sldId="323"/>
        </pc:sldMkLst>
        <pc:spChg chg="mod">
          <ac:chgData name="François FAYOL" userId="630a96073cdb7489" providerId="LiveId" clId="{CC5703A2-9406-4538-947B-69F4EE08D1C4}" dt="2025-01-16T17:46:38.251" v="3599" actId="20577"/>
          <ac:spMkLst>
            <pc:docMk/>
            <pc:sldMk cId="1561353577" sldId="323"/>
            <ac:spMk id="24582" creationId="{918295FB-9151-8BBA-B331-8AFDF5D42E93}"/>
          </ac:spMkLst>
        </pc:spChg>
        <pc:picChg chg="add mod">
          <ac:chgData name="François FAYOL" userId="630a96073cdb7489" providerId="LiveId" clId="{CC5703A2-9406-4538-947B-69F4EE08D1C4}" dt="2025-01-16T17:22:15.383" v="3390" actId="14100"/>
          <ac:picMkLst>
            <pc:docMk/>
            <pc:sldMk cId="1561353577" sldId="323"/>
            <ac:picMk id="2" creationId="{3254D03B-A5E5-5EB7-0DB5-92A2A952704A}"/>
          </ac:picMkLst>
        </pc:picChg>
        <pc:picChg chg="del">
          <ac:chgData name="François FAYOL" userId="630a96073cdb7489" providerId="LiveId" clId="{CC5703A2-9406-4538-947B-69F4EE08D1C4}" dt="2025-01-16T15:14:09.430" v="1811" actId="478"/>
          <ac:picMkLst>
            <pc:docMk/>
            <pc:sldMk cId="1561353577" sldId="323"/>
            <ac:picMk id="5" creationId="{53C4AA0F-5069-AC6A-148C-A97FF11232EF}"/>
          </ac:picMkLst>
        </pc:picChg>
      </pc:sldChg>
      <pc:sldChg chg="add del">
        <pc:chgData name="François FAYOL" userId="630a96073cdb7489" providerId="LiveId" clId="{CC5703A2-9406-4538-947B-69F4EE08D1C4}" dt="2025-01-16T15:10:00.828" v="1807" actId="47"/>
        <pc:sldMkLst>
          <pc:docMk/>
          <pc:sldMk cId="2499582770" sldId="323"/>
        </pc:sldMkLst>
      </pc:sldChg>
      <pc:sldChg chg="addSp delSp modSp add mod">
        <pc:chgData name="François FAYOL" userId="630a96073cdb7489" providerId="LiveId" clId="{CC5703A2-9406-4538-947B-69F4EE08D1C4}" dt="2025-01-16T17:35:01.505" v="3453" actId="20577"/>
        <pc:sldMkLst>
          <pc:docMk/>
          <pc:sldMk cId="2185889789" sldId="324"/>
        </pc:sldMkLst>
        <pc:spChg chg="mod">
          <ac:chgData name="François FAYOL" userId="630a96073cdb7489" providerId="LiveId" clId="{CC5703A2-9406-4538-947B-69F4EE08D1C4}" dt="2025-01-16T17:35:01.505" v="3453" actId="20577"/>
          <ac:spMkLst>
            <pc:docMk/>
            <pc:sldMk cId="2185889789" sldId="324"/>
            <ac:spMk id="24582" creationId="{EB1FD24E-0820-9AA0-DE69-F6F18F148D7C}"/>
          </ac:spMkLst>
        </pc:spChg>
        <pc:picChg chg="del">
          <ac:chgData name="François FAYOL" userId="630a96073cdb7489" providerId="LiveId" clId="{CC5703A2-9406-4538-947B-69F4EE08D1C4}" dt="2025-01-16T16:02:37.366" v="2518" actId="478"/>
          <ac:picMkLst>
            <pc:docMk/>
            <pc:sldMk cId="2185889789" sldId="324"/>
            <ac:picMk id="2" creationId="{3C21DCA1-0DA7-5859-C4CD-EFF37489CB06}"/>
          </ac:picMkLst>
        </pc:picChg>
        <pc:picChg chg="add mod">
          <ac:chgData name="François FAYOL" userId="630a96073cdb7489" providerId="LiveId" clId="{CC5703A2-9406-4538-947B-69F4EE08D1C4}" dt="2025-01-16T16:04:40.521" v="2597" actId="14100"/>
          <ac:picMkLst>
            <pc:docMk/>
            <pc:sldMk cId="2185889789" sldId="324"/>
            <ac:picMk id="4" creationId="{41FCF9B9-C6F6-5C3A-FCBA-DD29DBD3AB32}"/>
          </ac:picMkLst>
        </pc:picChg>
      </pc:sldChg>
      <pc:sldChg chg="addSp delSp modSp add mod">
        <pc:chgData name="François FAYOL" userId="630a96073cdb7489" providerId="LiveId" clId="{CC5703A2-9406-4538-947B-69F4EE08D1C4}" dt="2025-01-16T17:21:43.353" v="3386" actId="1076"/>
        <pc:sldMkLst>
          <pc:docMk/>
          <pc:sldMk cId="2601281744" sldId="325"/>
        </pc:sldMkLst>
        <pc:spChg chg="mod">
          <ac:chgData name="François FAYOL" userId="630a96073cdb7489" providerId="LiveId" clId="{CC5703A2-9406-4538-947B-69F4EE08D1C4}" dt="2025-01-16T17:21:43.353" v="3386" actId="1076"/>
          <ac:spMkLst>
            <pc:docMk/>
            <pc:sldMk cId="2601281744" sldId="325"/>
            <ac:spMk id="24582" creationId="{29AC18E2-14BB-209B-EB10-6293551E61DE}"/>
          </ac:spMkLst>
        </pc:spChg>
        <pc:picChg chg="add mod">
          <ac:chgData name="François FAYOL" userId="630a96073cdb7489" providerId="LiveId" clId="{CC5703A2-9406-4538-947B-69F4EE08D1C4}" dt="2025-01-16T17:21:16.176" v="3379" actId="1076"/>
          <ac:picMkLst>
            <pc:docMk/>
            <pc:sldMk cId="2601281744" sldId="325"/>
            <ac:picMk id="2" creationId="{6AF1915D-6023-0096-A501-77AB0018370D}"/>
          </ac:picMkLst>
        </pc:picChg>
        <pc:picChg chg="del">
          <ac:chgData name="François FAYOL" userId="630a96073cdb7489" providerId="LiveId" clId="{CC5703A2-9406-4538-947B-69F4EE08D1C4}" dt="2025-01-16T17:07:13.224" v="3270" actId="478"/>
          <ac:picMkLst>
            <pc:docMk/>
            <pc:sldMk cId="2601281744" sldId="325"/>
            <ac:picMk id="4" creationId="{9782D2E1-7F4A-48C8-503C-AA1C77CFD4A2}"/>
          </ac:picMkLst>
        </pc:picChg>
      </pc:sldChg>
      <pc:sldChg chg="modSp add del mod">
        <pc:chgData name="François FAYOL" userId="630a96073cdb7489" providerId="LiveId" clId="{CC5703A2-9406-4538-947B-69F4EE08D1C4}" dt="2025-01-16T17:19:14.763" v="3365" actId="47"/>
        <pc:sldMkLst>
          <pc:docMk/>
          <pc:sldMk cId="3707632749" sldId="326"/>
        </pc:sldMkLst>
        <pc:spChg chg="mod">
          <ac:chgData name="François FAYOL" userId="630a96073cdb7489" providerId="LiveId" clId="{CC5703A2-9406-4538-947B-69F4EE08D1C4}" dt="2025-01-16T17:18:36.450" v="3362" actId="6549"/>
          <ac:spMkLst>
            <pc:docMk/>
            <pc:sldMk cId="3707632749" sldId="326"/>
            <ac:spMk id="24582" creationId="{AC1A117A-C785-CF8E-DBB1-A1B5E968CA13}"/>
          </ac:spMkLst>
        </pc:spChg>
      </pc:sldChg>
      <pc:sldChg chg="modSp add mod">
        <pc:chgData name="François FAYOL" userId="630a96073cdb7489" providerId="LiveId" clId="{CC5703A2-9406-4538-947B-69F4EE08D1C4}" dt="2025-01-16T17:21:30.031" v="3383" actId="14100"/>
        <pc:sldMkLst>
          <pc:docMk/>
          <pc:sldMk cId="1297076792" sldId="327"/>
        </pc:sldMkLst>
        <pc:spChg chg="mod">
          <ac:chgData name="François FAYOL" userId="630a96073cdb7489" providerId="LiveId" clId="{CC5703A2-9406-4538-947B-69F4EE08D1C4}" dt="2025-01-16T17:21:30.031" v="3383" actId="14100"/>
          <ac:spMkLst>
            <pc:docMk/>
            <pc:sldMk cId="1297076792" sldId="327"/>
            <ac:spMk id="24582" creationId="{F73D74DA-9D79-B605-4A55-40770A35D8C4}"/>
          </ac:spMkLst>
        </pc:spChg>
        <pc:picChg chg="mod">
          <ac:chgData name="François FAYOL" userId="630a96073cdb7489" providerId="LiveId" clId="{CC5703A2-9406-4538-947B-69F4EE08D1C4}" dt="2025-01-16T17:21:09.273" v="3378" actId="1076"/>
          <ac:picMkLst>
            <pc:docMk/>
            <pc:sldMk cId="1297076792" sldId="327"/>
            <ac:picMk id="2" creationId="{D7CB7F1C-14B6-EE02-6BBA-E7F9E40715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1D495D4-6FAE-A9E1-D8C5-A1CAC3C418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B4D864-746E-FC86-4EFC-C0FB145968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987D8-2EE3-4587-A114-139855403D13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B3C743-9720-1551-69D8-9544CA735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6088" cy="501650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1410EA-1C5C-FAA6-3E2B-0584A11730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6088" cy="501650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CE1098-8547-4908-96D4-46F0696468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B93040-255E-E7A3-D579-D47E55709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23E732-F93A-F083-EA2F-4664627F1C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A0A5B-6024-4BA6-80DD-AE72D95C428D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99E4AC1-08E3-1594-8110-4D1F6124F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4" tIns="46217" rIns="92434" bIns="4621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FE62D58-19A8-BDCE-10A2-486BC4E74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11800" cy="4508500"/>
          </a:xfrm>
          <a:prstGeom prst="rect">
            <a:avLst/>
          </a:prstGeom>
        </p:spPr>
        <p:txBody>
          <a:bodyPr vert="horz" lIns="92434" tIns="46217" rIns="92434" bIns="4621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C87E5-1B68-726D-6D6B-6537F0AEEB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6088" cy="501650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668A9-83CE-1B8D-5850-5D9EF98DE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6088" cy="501650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766FDE-4653-4041-B638-25CCA7C87E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197A05F0-C42B-2261-F473-6F1C63289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>
            <a:extLst>
              <a:ext uri="{FF2B5EF4-FFF2-40B4-BE49-F238E27FC236}">
                <a16:creationId xmlns:a16="http://schemas.microsoft.com/office/drawing/2014/main" id="{DB952615-96C9-BCD4-1BDB-BE74F09F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BF35A914-EA0C-487E-7263-32E5AAA82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58D6A2-1AD8-4FB4-B7FF-A19ACD6B57D5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9AFE6-8D45-F756-58E5-7C1E1A00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CE33F3F2-F5CF-FD74-F352-CAAF4E3F8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1767FD55-BFCF-E51C-6B81-4D6DB3A26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F003C5E9-075B-0DA2-BB96-924EE77A3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404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E02E7F73-A072-8A33-F572-9B542CD61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673633AD-981E-9C62-1605-2BE1688FB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8F422254-89AB-B96B-9967-DF90C8649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EC1B1-FBF6-06FF-4273-34CA16E4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38612F60-DE38-D266-D794-C3F2C50AF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A87BF8BB-D397-8946-64DD-3812BC97C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95565136-27E6-5556-48E0-34F572BD1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560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A0B4D-B1C2-8286-57AC-A0C2821E6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6CD5437A-131C-DD7C-936F-50C4BE3CF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ADC9B89B-C850-415B-3C94-27582D191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81E4F07A-860B-054A-3A22-62E74DBB0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625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3E2B-A8EE-A6FD-11EE-AB832BDF4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13E03BFA-E908-4283-9BEC-02ED5B047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5BFA5281-6569-CFD6-62C1-A78CBF96E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D5C3E5C5-1F65-8B55-C910-109E2C476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01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480B-9318-6705-23EA-25060EE3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18585953-F961-D8EF-F0ED-310B56542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634FC263-030D-F02A-A421-202D24375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F3B9205E-05BE-30FF-832E-CB1F64698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67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BA5F9-7ABE-9C2D-ADF1-ACE0EE35F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8CE6467F-2A58-18AB-DA46-A0E609577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49303A5F-D173-3861-95BA-10A34DE6E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D964447C-5DDA-7D49-9DAF-B5FFBCA14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649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9BFF-D1F2-E1BF-1344-FA2D39528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6BE4BD2B-3550-02BD-047D-73AC4BBB6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AC67F147-E585-CC8B-029E-4A3B5E703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D250FA32-8FFB-E263-3E8C-B8BA45B59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310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C5FF0-D839-B48C-E813-D2AD93C96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CD67787A-8350-59B2-D47B-CB628B462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BC6580E1-76C7-4DC1-411A-7CCDF1342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1DF1D93D-AD99-996A-23DE-7B5F19BE2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4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4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5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3864A-664E-4914-8E4F-0BEECCDA325E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047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0112515-5D10-1ACC-7E0B-7A5D1C061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95388" y="6481763"/>
            <a:ext cx="683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8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E024643-2AAA-3FB7-ADD8-2BA1D1C74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15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2E747F-EDB8-5E98-E5A1-234D05C9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8175" y="6346825"/>
            <a:ext cx="93503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342220-CA8D-8E6B-F807-D6658246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33A10-86DA-8073-3234-EE9647D6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1863" y="6351588"/>
            <a:ext cx="946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8405-4BD9-45F0-924E-98EBC4394D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97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354" y="1458338"/>
            <a:ext cx="8229600" cy="452596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1BE6E0C-B381-E3D3-FBE1-317043EB0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24075" y="6492875"/>
            <a:ext cx="5543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</a:p>
        </p:txBody>
      </p:sp>
    </p:spTree>
    <p:extLst>
      <p:ext uri="{BB962C8B-B14F-4D97-AF65-F5344CB8AC3E}">
        <p14:creationId xmlns:p14="http://schemas.microsoft.com/office/powerpoint/2010/main" val="52307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F97FDB0-5201-D63E-58C2-974DD3485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56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>
            <a:extLst>
              <a:ext uri="{FF2B5EF4-FFF2-40B4-BE49-F238E27FC236}">
                <a16:creationId xmlns:a16="http://schemas.microsoft.com/office/drawing/2014/main" id="{F17B1068-E8EC-E977-2C9F-7D7A3FF2C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784850"/>
            <a:ext cx="14938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BA7F0C-D522-5C02-BC54-1B6FA28D9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5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>
            <a:extLst>
              <a:ext uri="{FF2B5EF4-FFF2-40B4-BE49-F238E27FC236}">
                <a16:creationId xmlns:a16="http://schemas.microsoft.com/office/drawing/2014/main" id="{ED106829-9C37-5E9D-EFD7-5000CD76BC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815013"/>
            <a:ext cx="14938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8545E66A-CA54-5450-1C6E-56EABAE5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250" y="6308725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48F373E1-7E27-F873-C344-3CC5F7D9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375" y="63087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B6153E04-857B-8113-6A58-5D82891A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1863" y="6351588"/>
            <a:ext cx="946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567B-3AF6-497B-9FAF-186BA02F6C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597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B1B5B643-A5AE-C1D6-76C7-CCEC4C63C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100"/>
            <a:ext cx="14970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D6F339-91B5-18E7-701A-2012B9961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925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7266B274-AB7D-1DF5-4624-382B55F49F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4850"/>
            <a:ext cx="14938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31D4F9-4A25-7D90-A848-7FD51B9D6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2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>
            <a:extLst>
              <a:ext uri="{FF2B5EF4-FFF2-40B4-BE49-F238E27FC236}">
                <a16:creationId xmlns:a16="http://schemas.microsoft.com/office/drawing/2014/main" id="{001DB0BA-3AAE-CF2E-608C-B84C57197E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388"/>
            <a:ext cx="14938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A2949E-4393-12F5-EF53-3A7031EFE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6F481223-0504-7E44-8384-4B24D571E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0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F7F548E-D1E7-BEE6-9A68-48AA5BC4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B133E16-D16C-7CF4-F65F-32289E5CE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6413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59EA6E-0CCB-BDC7-E42F-5E471A527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9250" y="6492875"/>
            <a:ext cx="600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fr-FR"/>
              <a:t>Comité national du diaconat - Rencontre CND-DRDD - FFayol - François d'Assise et le lépreux blasphémateur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ED04D5-98F9-3CB8-3249-8B9B45973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5825" y="6492875"/>
            <a:ext cx="431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1D4221-1356-4412-BA36-50D28905431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1030" name="Image 6">
            <a:extLst>
              <a:ext uri="{FF2B5EF4-FFF2-40B4-BE49-F238E27FC236}">
                <a16:creationId xmlns:a16="http://schemas.microsoft.com/office/drawing/2014/main" id="{A74337F7-299C-242B-B60E-6E27A5620D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8715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Garamond" panose="020204040303010108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C00000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ous-titre 2">
            <a:extLst>
              <a:ext uri="{FF2B5EF4-FFF2-40B4-BE49-F238E27FC236}">
                <a16:creationId xmlns:a16="http://schemas.microsoft.com/office/drawing/2014/main" id="{AB56E962-531E-9189-1AB3-4D08920448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63713" y="158750"/>
            <a:ext cx="5543550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Rencontre CND-DRDD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dirty="0">
                <a:solidFill>
                  <a:srgbClr val="C00000"/>
                </a:solidFill>
              </a:rPr>
              <a:t>17 et 18 janvier 2025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dirty="0">
                <a:solidFill>
                  <a:srgbClr val="C00000"/>
                </a:solidFill>
              </a:rPr>
              <a:t>Maison des évêques « Breteuil »</a:t>
            </a:r>
            <a:br>
              <a:rPr lang="fr-FR" altLang="fr-FR" sz="2800" dirty="0">
                <a:solidFill>
                  <a:srgbClr val="C00000"/>
                </a:solidFill>
              </a:rPr>
            </a:br>
            <a:endParaRPr lang="fr-FR" altLang="fr-FR" sz="2800" dirty="0">
              <a:solidFill>
                <a:srgbClr val="C00000"/>
              </a:solidFill>
            </a:endParaRPr>
          </a:p>
        </p:txBody>
      </p:sp>
      <p:sp>
        <p:nvSpPr>
          <p:cNvPr id="20483" name="Espace réservé du pied de page 3">
            <a:extLst>
              <a:ext uri="{FF2B5EF4-FFF2-40B4-BE49-F238E27FC236}">
                <a16:creationId xmlns:a16="http://schemas.microsoft.com/office/drawing/2014/main" id="{3526F59E-6B7D-BD55-6951-669A4B3810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0484" name="Image 4">
            <a:extLst>
              <a:ext uri="{FF2B5EF4-FFF2-40B4-BE49-F238E27FC236}">
                <a16:creationId xmlns:a16="http://schemas.microsoft.com/office/drawing/2014/main" id="{432B4253-E254-F1CE-B277-C96DC5BB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AAC23A8D-1BA0-F0F2-9BE0-C9B738C5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ZoneTexte 12">
            <a:extLst>
              <a:ext uri="{FF2B5EF4-FFF2-40B4-BE49-F238E27FC236}">
                <a16:creationId xmlns:a16="http://schemas.microsoft.com/office/drawing/2014/main" id="{512B8432-75DB-1C21-6AF8-13A6597C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7" y="2344057"/>
            <a:ext cx="6228184" cy="35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3600" i="1" dirty="0"/>
              <a:t>Vous avez-dit charité ? </a:t>
            </a:r>
            <a:br>
              <a:rPr lang="fr-FR" altLang="fr-FR" sz="3600" i="1" dirty="0"/>
            </a:br>
            <a:r>
              <a:rPr lang="fr-FR" altLang="fr-FR" sz="2800" i="1" dirty="0">
                <a:solidFill>
                  <a:schemeClr val="tx1"/>
                </a:solidFill>
              </a:rPr>
              <a:t>« Tout ce que tu désires, je le ferai. »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La rencontre de François d’Assise </a:t>
            </a:r>
            <a:br>
              <a:rPr lang="fr-FR" altLang="fr-FR" sz="2400" dirty="0">
                <a:solidFill>
                  <a:schemeClr val="tx1"/>
                </a:solidFill>
              </a:rPr>
            </a:br>
            <a:r>
              <a:rPr lang="fr-FR" altLang="fr-FR" sz="2400" dirty="0">
                <a:solidFill>
                  <a:schemeClr val="tx1"/>
                </a:solidFill>
              </a:rPr>
              <a:t>et du lépreux blasphémateur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***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Fayol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Vendredi 17 janvier 2025</a:t>
            </a:r>
            <a:endParaRPr lang="fr-FR" altLang="fr-FR" sz="2800" dirty="0"/>
          </a:p>
        </p:txBody>
      </p:sp>
      <p:pic>
        <p:nvPicPr>
          <p:cNvPr id="5" name="Image 4" descr="Une image contenant plein air, monument, Sculpture en bronze, sol&#10;&#10;Description générée automatiquement">
            <a:extLst>
              <a:ext uri="{FF2B5EF4-FFF2-40B4-BE49-F238E27FC236}">
                <a16:creationId xmlns:a16="http://schemas.microsoft.com/office/drawing/2014/main" id="{446B808A-E1EB-5771-EFDC-227DFCC20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076"/>
            <a:ext cx="2915816" cy="38877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40DA-3526-9FE3-EEE0-45609D57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13F808D3-A911-BC0C-106C-A168724633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B8DC8D45-B1D0-A885-2A64-7D7B296AE2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02B2EF04-1E4F-7762-7E6F-19C7DCB7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8E1928BC-1D97-8D5E-01DE-8AEA5D86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F73D74DA-9D79-B605-4A55-40770A35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1881188"/>
            <a:ext cx="6953151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i="1" dirty="0">
                <a:solidFill>
                  <a:schemeClr val="tx1"/>
                </a:solidFill>
              </a:rPr>
              <a:t>Maurice Zundel, conférence 1951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Et maintenant, il devient intérieur au lépreux, il sent au-dedans de lui-même comme une présence qui le sollicite, parce qu’</a:t>
            </a:r>
            <a:r>
              <a:rPr lang="fr-FR" altLang="fr-FR" sz="2000" dirty="0"/>
              <a:t>il échange avec le lépreux une Présence qui les dépasse l’un et l’autre et qui fait se fondre leur double intimité</a:t>
            </a:r>
            <a:r>
              <a:rPr lang="fr-FR" altLang="fr-FR" sz="20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Et, </a:t>
            </a:r>
            <a:r>
              <a:rPr lang="fr-FR" altLang="fr-FR" sz="2000" dirty="0"/>
              <a:t>quand il l’a embrassé, sa vie est transformée</a:t>
            </a:r>
            <a:r>
              <a:rPr lang="fr-FR" altLang="fr-FR" sz="2000" dirty="0">
                <a:solidFill>
                  <a:schemeClr val="tx1"/>
                </a:solidFill>
              </a:rPr>
              <a:t>, il a changé d’étage: il a trouvé ce visage à jamais imprimé dans son cœur, il est entré dans ce dialogue où notre intimité se constitue, le dialogue existentiel par excellence.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/>
              <a:t>Il a trouvé l’autre en soi. </a:t>
            </a:r>
            <a:r>
              <a:rPr lang="fr-FR" altLang="fr-FR" sz="2000" dirty="0">
                <a:solidFill>
                  <a:schemeClr val="tx1"/>
                </a:solidFill>
              </a:rPr>
              <a:t>Il a trouvé le Sujet majuscule, avec lequel le sujet minuscule est confronté.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CB7F1C-14B6-EE02-6BBA-E7F9E4071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" y="2193726"/>
            <a:ext cx="178327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D6AAC4C3-B9BD-4185-61A8-BB0F408D6F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6ECE91F3-2D2A-249C-A6CD-57E16FAB22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274B3DC6-CB56-8568-6633-7EEE8D6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F5E336DA-FB7C-091B-BFFD-88D40A6F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3CEE2D69-36E6-C511-2C40-FDD4E935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18" y="2367617"/>
            <a:ext cx="890107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François d’Assise écrit dans son Testament : </a:t>
            </a:r>
            <a:r>
              <a:rPr lang="fr-FR" altLang="fr-FR" sz="2000" i="1" dirty="0">
                <a:solidFill>
                  <a:schemeClr val="tx1"/>
                </a:solidFill>
              </a:rPr>
              <a:t>« Le Seigneur me donna ainsi à moi, frère François, de commencer à faire pénitence : comme j’étais dans les péchés, il me semblait extrêmement amer de voir des lépreux. </a:t>
            </a:r>
            <a:r>
              <a:rPr lang="fr-FR" altLang="fr-FR" sz="2000" i="1" dirty="0"/>
              <a:t>Et le Seigneur lui-même me conduisit parmi eux et </a:t>
            </a:r>
            <a:r>
              <a:rPr lang="fr-FR" altLang="fr-FR" sz="2000" i="1" dirty="0">
                <a:highlight>
                  <a:srgbClr val="FFFF00"/>
                </a:highlight>
              </a:rPr>
              <a:t>je fis miséricorde avec eux </a:t>
            </a:r>
            <a:r>
              <a:rPr lang="fr-FR" altLang="fr-FR" sz="2000" i="1" baseline="30000" dirty="0">
                <a:highlight>
                  <a:srgbClr val="FFFF00"/>
                </a:highlight>
              </a:rPr>
              <a:t>(1)</a:t>
            </a:r>
            <a:r>
              <a:rPr lang="fr-FR" altLang="fr-FR" sz="2000" i="1" dirty="0"/>
              <a:t>. </a:t>
            </a:r>
            <a:r>
              <a:rPr lang="fr-FR" altLang="fr-FR" sz="2000" i="1" dirty="0">
                <a:solidFill>
                  <a:schemeClr val="tx1"/>
                </a:solidFill>
              </a:rPr>
              <a:t>Et en m’en allant de chez eux, ce qui me semblait amer fut changé pour moi en douceur de l’esprit et du corps ; et après cela, je ne restai que peu de temps et je sortis du siècle. » 							</a:t>
            </a:r>
            <a:r>
              <a:rPr lang="fr-FR" altLang="fr-FR" sz="2000" b="0" dirty="0">
                <a:solidFill>
                  <a:schemeClr val="tx1"/>
                </a:solidFill>
              </a:rPr>
              <a:t>(Test 1-3)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Après sa première rencontre heureuse avec un lépreux, François d’Assise changea de vie… une conversion brutale, sous la conduite du Seigneur…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b="0" baseline="30000" dirty="0">
                <a:solidFill>
                  <a:schemeClr val="tx1"/>
                </a:solidFill>
              </a:rPr>
              <a:t>(1)</a:t>
            </a:r>
            <a:r>
              <a:rPr lang="fr-FR" altLang="fr-FR" sz="2200" b="0" dirty="0">
                <a:solidFill>
                  <a:schemeClr val="tx1"/>
                </a:solidFill>
              </a:rPr>
              <a:t> </a:t>
            </a:r>
            <a:r>
              <a:rPr lang="fr-FR" altLang="fr-FR" sz="1800" b="0" dirty="0">
                <a:solidFill>
                  <a:schemeClr val="tx1"/>
                </a:solidFill>
              </a:rPr>
              <a:t>Cf. </a:t>
            </a:r>
            <a:r>
              <a:rPr lang="fr-FR" altLang="fr-FR" sz="1800" b="0" dirty="0" err="1">
                <a:solidFill>
                  <a:schemeClr val="tx1"/>
                </a:solidFill>
              </a:rPr>
              <a:t>Lc</a:t>
            </a:r>
            <a:r>
              <a:rPr lang="fr-FR" altLang="fr-FR" sz="1800" b="0" dirty="0">
                <a:solidFill>
                  <a:schemeClr val="tx1"/>
                </a:solidFill>
              </a:rPr>
              <a:t> 10,37, Le bon Samaritain, </a:t>
            </a:r>
            <a:r>
              <a:rPr lang="fr-FR" altLang="fr-FR" sz="1800" b="0" i="1" dirty="0">
                <a:solidFill>
                  <a:schemeClr val="tx1"/>
                </a:solidFill>
              </a:rPr>
              <a:t>« Celui-là qui a exercé la miséricorde envers lui » (Bible de Jérusalem)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114C3-3B25-BB5F-9F79-CB4955E9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99A94990-D1E6-D48F-ABCF-9B1C3D597A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635C2D15-9AFF-E23F-5FE0-FACFC13FD3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27BE652B-66EA-BE0E-DA53-25078728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3C9BF903-E64E-1175-85B6-AD55EDC1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75A1C448-0193-DED5-7176-A05CD480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023" y="1858718"/>
            <a:ext cx="622255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Point de départ d’une nouvelle vie, cette rencontre, dans la plaine d’Assise, est dite du « Baiser au lépreux ». Alors qu’il chevauchait dans la plaine d’Assise, François voit avec horreur un lépreux, mais mu par une force intérieure de conversion, voulant devenir « chevalier du Christ », «</a:t>
            </a:r>
            <a:r>
              <a:rPr lang="fr-FR" altLang="fr-FR" sz="2200" i="1" dirty="0">
                <a:solidFill>
                  <a:schemeClr val="tx1"/>
                </a:solidFill>
              </a:rPr>
              <a:t> il saute de son cheval et va l’embrasser. […] Or montant à cheval et se retournant tout alentours, […] il ne vit plus du tout ce lépreux.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3832C0-139B-4F3E-A9AF-1889ACE99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18" y="2276872"/>
            <a:ext cx="2767505" cy="19904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403BE2-2DF9-8C2D-D695-7E64FDA436A2}"/>
              </a:ext>
            </a:extLst>
          </p:cNvPr>
          <p:cNvSpPr txBox="1"/>
          <p:nvPr/>
        </p:nvSpPr>
        <p:spPr>
          <a:xfrm>
            <a:off x="899592" y="4963629"/>
            <a:ext cx="821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Garamond" panose="02020404030301010803" pitchFamily="18" charset="0"/>
              </a:rPr>
              <a:t>François est descendu de son cheval, s’est mis à hauteur du lépreux pour l’embrasser… </a:t>
            </a:r>
          </a:p>
          <a:p>
            <a:r>
              <a:rPr lang="fr-FR" sz="2200" b="1" dirty="0">
                <a:latin typeface="Garamond" panose="02020404030301010803" pitchFamily="18" charset="0"/>
              </a:rPr>
              <a:t>Descendre de notre cheval, c’est se mettre au niveau du plus pauvre, quitter nos dégoûts, nos certitudes et nos représentations…</a:t>
            </a:r>
          </a:p>
        </p:txBody>
      </p:sp>
    </p:spTree>
    <p:extLst>
      <p:ext uri="{BB962C8B-B14F-4D97-AF65-F5344CB8AC3E}">
        <p14:creationId xmlns:p14="http://schemas.microsoft.com/office/powerpoint/2010/main" val="378494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8202A-F973-2824-4DCB-F59512DF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70C11C4D-C900-CA0C-89C2-917123B17F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1B47AC90-CBF4-E86E-EED4-49E77D503E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ABD803FD-1D76-E65D-50D3-4BABD1C1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5AD01C91-1250-9E2D-6CB1-F04BB16D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7EE677C0-FA6E-F2D4-F7D0-3C1A3952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49" y="2053828"/>
            <a:ext cx="6222551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servit alors avec affection et dévouement les lépreux et demanda à ses frères d’en faire de même </a:t>
            </a:r>
            <a:r>
              <a:rPr lang="fr-FR" altLang="fr-FR" sz="2200" i="1" dirty="0"/>
              <a:t>« pour l’amour du Christ qui pour nous voulut être considéré comme un lépreux »</a:t>
            </a:r>
            <a:r>
              <a:rPr lang="fr-FR" altLang="fr-FR" sz="2200" dirty="0"/>
              <a:t> </a:t>
            </a:r>
            <a:r>
              <a:rPr lang="fr-FR" altLang="fr-FR" sz="22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Un jour, François se trouvant dans un lieu d’accueil des lépreux avec des frères, est confronté à un lépreux </a:t>
            </a:r>
            <a:r>
              <a:rPr lang="fr-FR" altLang="fr-FR" sz="2200" i="1" dirty="0">
                <a:solidFill>
                  <a:schemeClr val="tx1"/>
                </a:solidFill>
              </a:rPr>
              <a:t>« si impatient, si insupportable et si arrogant que chacun était persuadé qu’il était possédé du démon. » </a:t>
            </a:r>
            <a:r>
              <a:rPr lang="fr-FR" altLang="fr-FR" sz="2200" dirty="0"/>
              <a:t>Personne ne pouvait s’en approcher, aucun frère ne voulait en prendre soin… les frères avaient décidé de l’abandonner complètement…</a:t>
            </a:r>
          </a:p>
        </p:txBody>
      </p:sp>
      <p:pic>
        <p:nvPicPr>
          <p:cNvPr id="3" name="Image 2" descr="Une image contenant statue, plein air, bâtiment, ciel&#10;&#10;Description générée automatiquement">
            <a:extLst>
              <a:ext uri="{FF2B5EF4-FFF2-40B4-BE49-F238E27FC236}">
                <a16:creationId xmlns:a16="http://schemas.microsoft.com/office/drawing/2014/main" id="{7AE83696-C754-9FE6-1A0C-3999A1C39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76871"/>
            <a:ext cx="2670313" cy="35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9A75-1B4F-83E9-5F50-24989761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F4AAB801-AAC3-5A71-3A57-A50E93CAD2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C48635A4-5DE4-710D-7184-D020B65153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4C464108-0DD3-6774-A19D-EC095817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D95511A8-2819-6A49-4341-79C7693A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4C72B6AA-0FE6-A920-0B0F-F58623DA3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909" y="1809378"/>
            <a:ext cx="648109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fr-FR" altLang="fr-FR" sz="2200" dirty="0"/>
              <a:t>La lèpre, la maladie, l’exclusion sociale déconstruisent l’homme lui-même…d’où sa révolte et son arrogance…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entre en conversation avec le lépreux, il se met à son niveau, un premier dialogue : </a:t>
            </a:r>
            <a:r>
              <a:rPr lang="fr-FR" altLang="fr-FR" sz="2200" i="1" dirty="0"/>
              <a:t>« Mon frère bien aimé… mon fils… »</a:t>
            </a:r>
            <a:r>
              <a:rPr lang="fr-FR" altLang="fr-FR" sz="2200" dirty="0"/>
              <a:t> </a:t>
            </a:r>
            <a:r>
              <a:rPr lang="fr-FR" altLang="fr-FR" sz="2200" dirty="0">
                <a:solidFill>
                  <a:schemeClr val="tx1"/>
                </a:solidFill>
              </a:rPr>
              <a:t> François reconnait son frère dans le lépreux rejeté, abandonné…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Après un temps de prière, un deuxième dialogue : </a:t>
            </a:r>
            <a:br>
              <a:rPr lang="fr-FR" altLang="fr-FR" sz="2200" dirty="0">
                <a:solidFill>
                  <a:schemeClr val="tx1"/>
                </a:solidFill>
              </a:rPr>
            </a:br>
            <a:r>
              <a:rPr lang="fr-FR" altLang="fr-FR" sz="2200" dirty="0">
                <a:solidFill>
                  <a:schemeClr val="tx1"/>
                </a:solidFill>
              </a:rPr>
              <a:t>«</a:t>
            </a:r>
            <a:r>
              <a:rPr lang="fr-FR" altLang="fr-FR" sz="2200" i="1" dirty="0">
                <a:solidFill>
                  <a:schemeClr val="tx1"/>
                </a:solidFill>
              </a:rPr>
              <a:t> - Que pourras-tu me faire de plus que les autres.</a:t>
            </a:r>
            <a:br>
              <a:rPr lang="fr-FR" altLang="fr-FR" sz="2200" i="1" dirty="0">
                <a:solidFill>
                  <a:schemeClr val="tx1"/>
                </a:solidFill>
              </a:rPr>
            </a:br>
            <a:r>
              <a:rPr lang="fr-FR" altLang="fr-FR" sz="2200" i="1" dirty="0">
                <a:solidFill>
                  <a:schemeClr val="tx1"/>
                </a:solidFill>
              </a:rPr>
              <a:t>« - </a:t>
            </a:r>
            <a:r>
              <a:rPr lang="fr-FR" altLang="fr-FR" sz="2200" i="1" dirty="0"/>
              <a:t>Ce que tu voudras, je le ferai.</a:t>
            </a:r>
            <a:br>
              <a:rPr lang="fr-FR" altLang="fr-FR" sz="2200" i="1" dirty="0"/>
            </a:br>
            <a:r>
              <a:rPr lang="fr-FR" altLang="fr-FR" sz="2200" i="1" dirty="0">
                <a:solidFill>
                  <a:schemeClr val="tx1"/>
                </a:solidFill>
              </a:rPr>
              <a:t>« - Je veux que tu me laves tout entier, car je pue si fortement que </a:t>
            </a:r>
            <a:r>
              <a:rPr lang="fr-FR" altLang="fr-FR" sz="2200" i="1" dirty="0"/>
              <a:t>je ne peux pas me souffrir moi-même</a:t>
            </a:r>
            <a:r>
              <a:rPr lang="fr-FR" altLang="fr-FR" sz="2200" i="1" dirty="0">
                <a:solidFill>
                  <a:schemeClr val="tx1"/>
                </a:solidFill>
              </a:rPr>
              <a:t>. » </a:t>
            </a:r>
          </a:p>
        </p:txBody>
      </p:sp>
      <p:pic>
        <p:nvPicPr>
          <p:cNvPr id="4" name="Image 3" descr="Une image contenant plein air, bâtiment, Sculpture en bronze, monument&#10;&#10;Description générée automatiquement">
            <a:extLst>
              <a:ext uri="{FF2B5EF4-FFF2-40B4-BE49-F238E27FC236}">
                <a16:creationId xmlns:a16="http://schemas.microsoft.com/office/drawing/2014/main" id="{A4105EEF-1E06-589F-2390-76D0AB950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0361"/>
            <a:ext cx="2662908" cy="35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BF7E-C8C6-2C89-87C5-8B7AA40E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1603BF22-0726-E2F9-1406-412E746700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48B31A88-4948-EDBE-3915-90243E4042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44A03A74-001E-C69D-B351-7F3B51CF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1A8EF6B3-DA7A-79BF-C9CE-1CB98328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B73C50D1-8081-6F78-6141-3D139228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737" y="1954213"/>
            <a:ext cx="622255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fit alors bouillir de l’eau avec des herbes odoriférantes et lava le lépreux de ses propres mains… Le texte poursuit alors : </a:t>
            </a:r>
            <a:r>
              <a:rPr lang="fr-FR" altLang="fr-FR" sz="2200" i="1" dirty="0">
                <a:solidFill>
                  <a:schemeClr val="tx1"/>
                </a:solidFill>
              </a:rPr>
              <a:t>« là où saint François touchait de ses saintes mains la lèpre s’en allait et la chair redevenait parfaitement saine. Et comme la chair commençait à guérir, l’âme commençait de même à guérir […] »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</a:t>
            </a:r>
            <a:r>
              <a:rPr lang="fr-FR" altLang="fr-FR" sz="2200" dirty="0"/>
              <a:t>prend soin du lépreux</a:t>
            </a:r>
            <a:r>
              <a:rPr lang="fr-FR" altLang="fr-FR" sz="2200" dirty="0">
                <a:solidFill>
                  <a:schemeClr val="tx1"/>
                </a:solidFill>
              </a:rPr>
              <a:t>, avec de l’eau chaude et des herbes odoriférantes, il le guérit corps et âme… la lèpre disparaît, le lépreux est purifié… la chair comme l’âme sont purifiées…</a:t>
            </a:r>
          </a:p>
        </p:txBody>
      </p:sp>
      <p:pic>
        <p:nvPicPr>
          <p:cNvPr id="5" name="Image 4" descr="Une image contenant plein air, sol, Sculpture en bronze, monument&#10;&#10;Description générée automatiquement">
            <a:extLst>
              <a:ext uri="{FF2B5EF4-FFF2-40B4-BE49-F238E27FC236}">
                <a16:creationId xmlns:a16="http://schemas.microsoft.com/office/drawing/2014/main" id="{40F7CB4A-778A-317B-E315-4F2655434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" y="2235600"/>
            <a:ext cx="2742592" cy="36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AFCB7-4C62-A26E-7AA9-43C12016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15E0A502-754E-4135-F27B-2A1E09A927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401DF543-7E85-271B-4A43-744BE638C2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77740752-CE10-7E0E-5048-B09453BF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75256310-4B0B-DE43-1268-D7EAF245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918295FB-9151-8BBA-B331-8AFDF5D4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868262"/>
            <a:ext cx="630019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François, dans ce corps à corps difficile, reprend des paroles et des attitudes du Christ.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Jésus et Bartimée (Mc 10, 41) : </a:t>
            </a:r>
            <a:br>
              <a:rPr lang="fr-FR" altLang="fr-FR" sz="2200" dirty="0">
                <a:solidFill>
                  <a:schemeClr val="tx1"/>
                </a:solidFill>
              </a:rPr>
            </a:br>
            <a:r>
              <a:rPr lang="fr-FR" altLang="fr-FR" sz="2200" i="1" dirty="0"/>
              <a:t>« Que veux-tu que je fasse pour toi. »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et le lépreux </a:t>
            </a:r>
            <a:r>
              <a:rPr lang="fr-FR" altLang="fr-FR" sz="2200">
                <a:solidFill>
                  <a:schemeClr val="tx1"/>
                </a:solidFill>
              </a:rPr>
              <a:t>: </a:t>
            </a:r>
            <a:br>
              <a:rPr lang="fr-FR" altLang="fr-FR" sz="2200">
                <a:solidFill>
                  <a:schemeClr val="tx1"/>
                </a:solidFill>
              </a:rPr>
            </a:br>
            <a:r>
              <a:rPr lang="fr-FR" altLang="fr-FR" sz="2200" i="1"/>
              <a:t>« </a:t>
            </a:r>
            <a:r>
              <a:rPr lang="fr-FR" altLang="fr-FR" sz="2200" i="1" dirty="0"/>
              <a:t>Ce que tu voudras, je le ferai. »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François </a:t>
            </a:r>
            <a:r>
              <a:rPr lang="fr-FR" altLang="fr-FR" sz="2200" i="1" dirty="0"/>
              <a:t>« fait miséricorde » </a:t>
            </a:r>
            <a:r>
              <a:rPr lang="fr-FR" altLang="fr-FR" sz="2200" dirty="0">
                <a:solidFill>
                  <a:schemeClr val="tx1"/>
                </a:solidFill>
              </a:rPr>
              <a:t>avec les lépreux… il partage l’amour de Dieu pour chacun de nous avec eux… cela ouvre une réciprocité les uns envers les autres…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1800" dirty="0"/>
              <a:t>NB. </a:t>
            </a:r>
            <a:r>
              <a:rPr lang="fr-FR" altLang="fr-FR" sz="1800" dirty="0">
                <a:solidFill>
                  <a:schemeClr val="tx1"/>
                </a:solidFill>
              </a:rPr>
              <a:t>L’ancienne traduction disait «</a:t>
            </a:r>
            <a:r>
              <a:rPr lang="fr-FR" altLang="fr-FR" sz="1800" i="1" dirty="0">
                <a:solidFill>
                  <a:schemeClr val="tx1"/>
                </a:solidFill>
              </a:rPr>
              <a:t> je leur fis miséricorde » </a:t>
            </a:r>
            <a:r>
              <a:rPr lang="fr-FR" altLang="fr-FR" sz="1800" dirty="0">
                <a:solidFill>
                  <a:schemeClr val="tx1"/>
                </a:solidFill>
              </a:rPr>
              <a:t>… comme nous dirions </a:t>
            </a:r>
            <a:r>
              <a:rPr lang="fr-FR" altLang="fr-FR" sz="1800" i="1" dirty="0">
                <a:solidFill>
                  <a:schemeClr val="tx1"/>
                </a:solidFill>
              </a:rPr>
              <a:t>« je leur fis la charité » </a:t>
            </a:r>
            <a:r>
              <a:rPr lang="fr-FR" altLang="fr-FR" sz="1800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54D03B-A5E5-5EB7-0DB5-92A2A9527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068706"/>
            <a:ext cx="2637607" cy="3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8A9BC-157E-BFB4-0087-B86F4BEF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5775E87F-E669-1824-4C2A-AA8818D408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F90B9A4A-F6CC-AC59-1B88-87CC778A87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BF86C7DC-70A7-2F8A-7919-D5BA19BF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9D4129AB-CC29-2CB4-1CE9-70D553E7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EB1FD24E-0820-9AA0-DE69-F6F18F14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897063"/>
            <a:ext cx="6222551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200" dirty="0">
                <a:solidFill>
                  <a:schemeClr val="tx1"/>
                </a:solidFill>
              </a:rPr>
              <a:t>Faisant miséricorde avec le lépreux, s’appliquant de tout ses efforts à suivre le Christ, François rencontre le Christ lui-même… ce que rapportent les « Vies » de François…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Ce que montre aussi la vignette du retable des Sœurs de saint François d’Assise à Fontenay-sous-Bois, où le lépreux est couronné d’une auréole portant la Croix 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Ce que rappelle, dans le n°225 de DA (décembre 2024), Jean-Yves Martin, diacre du diocèse d’Aire et Dax, aumônier de prison :</a:t>
            </a:r>
            <a:r>
              <a:rPr lang="fr-FR" altLang="fr-FR" sz="2000" dirty="0"/>
              <a:t> </a:t>
            </a:r>
            <a:br>
              <a:rPr lang="fr-FR" altLang="fr-FR" sz="2000" dirty="0"/>
            </a:br>
            <a:r>
              <a:rPr lang="fr-FR" altLang="fr-FR" sz="2000" i="1" dirty="0"/>
              <a:t>« Nous venons en prison pour rencontrer le Christ. »</a:t>
            </a:r>
            <a:r>
              <a:rPr lang="fr-FR" altLang="fr-FR" sz="2000" dirty="0"/>
              <a:t>				</a:t>
            </a:r>
            <a:r>
              <a:rPr lang="fr-FR" altLang="fr-FR" sz="1800" dirty="0">
                <a:solidFill>
                  <a:schemeClr val="tx1"/>
                </a:solidFill>
              </a:rPr>
              <a:t>(cf. Mt, 25,34-40)</a:t>
            </a:r>
          </a:p>
        </p:txBody>
      </p:sp>
      <p:pic>
        <p:nvPicPr>
          <p:cNvPr id="4" name="Image 3" descr="Une image contenant art, peinture, statue, Arts visuels&#10;&#10;Description générée automatiquement">
            <a:extLst>
              <a:ext uri="{FF2B5EF4-FFF2-40B4-BE49-F238E27FC236}">
                <a16:creationId xmlns:a16="http://schemas.microsoft.com/office/drawing/2014/main" id="{41FCF9B9-C6F6-5C3A-FCBA-DD29DBD3A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699"/>
            <a:ext cx="2411760" cy="35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B76E7-FBA5-77C6-52BF-D89D968C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>
            <a:extLst>
              <a:ext uri="{FF2B5EF4-FFF2-40B4-BE49-F238E27FC236}">
                <a16:creationId xmlns:a16="http://schemas.microsoft.com/office/drawing/2014/main" id="{EAA4CC70-F710-6B7A-2C53-46EBCBA256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4743" y="85725"/>
            <a:ext cx="5687591" cy="17954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dirty="0"/>
              <a:t>François d’Assise </a:t>
            </a:r>
          </a:p>
          <a:p>
            <a:pPr eaLnBrk="1" hangingPunct="1">
              <a:spcBef>
                <a:spcPts val="0"/>
              </a:spcBef>
            </a:pPr>
            <a:r>
              <a:rPr lang="fr-FR" altLang="fr-FR" dirty="0"/>
              <a:t>et le lépreux blasphémateur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fr-FR" sz="2800" i="1" dirty="0">
                <a:solidFill>
                  <a:srgbClr val="C00000"/>
                </a:solidFill>
              </a:rPr>
              <a:t>« Tout ce que tu désires, je le ferai »</a:t>
            </a: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0D5A371D-67DC-A626-C1BE-B124E1FC42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42988" y="6459538"/>
            <a:ext cx="6985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0" dirty="0">
                <a:solidFill>
                  <a:schemeClr val="tx1"/>
                </a:solidFill>
              </a:rPr>
              <a:t>Comité national du diaconat - Rencontre CND-DRDD - FFayol - François d'Assise et le lépreux blasphémateur</a:t>
            </a:r>
          </a:p>
        </p:txBody>
      </p:sp>
      <p:pic>
        <p:nvPicPr>
          <p:cNvPr id="24580" name="Image 4">
            <a:extLst>
              <a:ext uri="{FF2B5EF4-FFF2-40B4-BE49-F238E27FC236}">
                <a16:creationId xmlns:a16="http://schemas.microsoft.com/office/drawing/2014/main" id="{80191524-078D-2D61-DDE7-841E136F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9850"/>
            <a:ext cx="1625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870C50D3-7371-46C0-2033-0DC28C1B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875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ZoneTexte 12">
            <a:extLst>
              <a:ext uri="{FF2B5EF4-FFF2-40B4-BE49-F238E27FC236}">
                <a16:creationId xmlns:a16="http://schemas.microsoft.com/office/drawing/2014/main" id="{29AC18E2-14BB-209B-EB10-6293551E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307" y="2089133"/>
            <a:ext cx="70055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C00000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i="1" dirty="0">
                <a:solidFill>
                  <a:schemeClr val="tx1"/>
                </a:solidFill>
              </a:rPr>
              <a:t>Maurice Zundel, conférence 1951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/>
              <a:t>Quand saint François rencontre le lépreux qu’il va baiser</a:t>
            </a:r>
            <a:r>
              <a:rPr lang="fr-FR" altLang="fr-FR" sz="2000" dirty="0">
                <a:solidFill>
                  <a:schemeClr val="tx1"/>
                </a:solidFill>
              </a:rPr>
              <a:t>, geste qui décidera de toute sa vie puisqu’il y repense encore dans son testament, </a:t>
            </a:r>
            <a:r>
              <a:rPr lang="fr-FR" altLang="fr-FR" sz="2000" dirty="0"/>
              <a:t>c’est pour lui la grande ouverture sur le Seigneur</a:t>
            </a:r>
            <a:r>
              <a:rPr lang="fr-FR" altLang="fr-FR" sz="20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Qu’y avait-il de particulier dans ce lépreux ? Pourquoi l’embrasser aujourd’hui plus que la veille ? Pourquoi, sinon que, ce jour-là, </a:t>
            </a:r>
            <a:r>
              <a:rPr lang="fr-FR" altLang="fr-FR" sz="2000" dirty="0"/>
              <a:t>François a perçu à travers le lépreux une immense tendresse qui l’enveloppe et qui lui permet de s’identifier avec l’autre</a:t>
            </a:r>
            <a:r>
              <a:rPr lang="fr-FR" altLang="fr-FR" sz="2000" dirty="0">
                <a:solidFill>
                  <a:schemeClr val="tx1"/>
                </a:solidFill>
              </a:rPr>
              <a:t>. Il était resté en dehors du lépreux, il l’avait regardé comme un étranger, comme une chose, comme une possibilité de contagion.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F1915D-6023-0096-A501-77AB00183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" y="2132856"/>
            <a:ext cx="1831713" cy="36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1744"/>
      </p:ext>
    </p:extLst>
  </p:cSld>
  <p:clrMapOvr>
    <a:masterClrMapping/>
  </p:clrMapOvr>
</p:sld>
</file>

<file path=ppt/theme/theme1.xml><?xml version="1.0" encoding="utf-8"?>
<a:theme xmlns:a="http://schemas.openxmlformats.org/drawingml/2006/main" name="PPT FF Dioc94-FetS - SSF Créte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1428</Words>
  <Application>Microsoft Office PowerPoint</Application>
  <PresentationFormat>Affichage à l'écran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PPT FF Dioc94-FetS - SSF Créteil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FFAYOL</dc:creator>
  <cp:lastModifiedBy>François FAYOL</cp:lastModifiedBy>
  <cp:revision>471</cp:revision>
  <cp:lastPrinted>2022-01-30T08:39:45Z</cp:lastPrinted>
  <dcterms:created xsi:type="dcterms:W3CDTF">2017-01-24T07:39:41Z</dcterms:created>
  <dcterms:modified xsi:type="dcterms:W3CDTF">2025-01-16T17:46:42Z</dcterms:modified>
</cp:coreProperties>
</file>